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_rels/slideMaster4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presProps.xml" ContentType="application/vnd.openxmlformats-officedocument.presentationml.presPro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slideLayouts/_rels/slideLayout4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s/_rels/slide21.xml.rels" ContentType="application/vnd.openxmlformats-package.relationships+xml"/>
  <Override PartName="/ppt/slides/_rels/slide19.xml.rels" ContentType="application/vnd.openxmlformats-package.relationships+xml"/>
  <Override PartName="/ppt/slides/_rels/slide4.xml.rels" ContentType="application/vnd.openxmlformats-package.relationships+xml"/>
  <Override PartName="/ppt/slides/_rels/slide20.xml.rels" ContentType="application/vnd.openxmlformats-package.relationships+xml"/>
  <Override PartName="/ppt/slides/_rels/slide18.xml.rels" ContentType="application/vnd.openxmlformats-package.relationships+xml"/>
  <Override PartName="/ppt/slides/_rels/slide3.xml.rels" ContentType="application/vnd.openxmlformats-package.relationships+xml"/>
  <Override PartName="/ppt/slides/_rels/slide17.xml.rels" ContentType="application/vnd.openxmlformats-package.relationships+xml"/>
  <Override PartName="/ppt/slides/_rels/slide2.xml.rels" ContentType="application/vnd.openxmlformats-package.relationships+xml"/>
  <Override PartName="/ppt/slides/_rels/slide16.xml.rels" ContentType="application/vnd.openxmlformats-package.relationships+xml"/>
  <Override PartName="/ppt/slides/_rels/slide1.xml.rels" ContentType="application/vnd.openxmlformats-package.relationships+xml"/>
  <Override PartName="/ppt/slides/_rels/slide14.xml.rels" ContentType="application/vnd.openxmlformats-package.relationships+xml"/>
  <Override PartName="/ppt/slides/_rels/slide26.xml.rels" ContentType="application/vnd.openxmlformats-package.relationships+xml"/>
  <Override PartName="/ppt/slides/_rels/slide15.xml.rels" ContentType="application/vnd.openxmlformats-package.relationships+xml"/>
  <Override PartName="/ppt/slides/_rels/slide27.xml.rels" ContentType="application/vnd.openxmlformats-package.relationships+xml"/>
  <Override PartName="/ppt/slides/_rels/slide13.xml.rels" ContentType="application/vnd.openxmlformats-package.relationships+xml"/>
  <Override PartName="/ppt/slides/_rels/slide25.xml.rels" ContentType="application/vnd.openxmlformats-package.relationships+xml"/>
  <Override PartName="/ppt/slides/_rels/slide12.xml.rels" ContentType="application/vnd.openxmlformats-package.relationships+xml"/>
  <Override PartName="/ppt/slides/_rels/slide24.xml.rels" ContentType="application/vnd.openxmlformats-package.relationships+xml"/>
  <Override PartName="/ppt/slides/_rels/slide9.xml.rels" ContentType="application/vnd.openxmlformats-package.relationships+xml"/>
  <Override PartName="/ppt/slides/_rels/slide11.xml.rels" ContentType="application/vnd.openxmlformats-package.relationships+xml"/>
  <Override PartName="/ppt/slides/_rels/slide23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22.xml.rels" ContentType="application/vnd.openxmlformats-package.relationships+xml"/>
  <Override PartName="/ppt/slides/_rels/slide7.xml.rels" ContentType="application/vnd.openxmlformats-package.relationships+xml"/>
  <Override PartName="/ppt/slides/_rels/slide6.xml.rels" ContentType="application/vnd.openxmlformats-package.relationships+xml"/>
  <Override PartName="/ppt/slides/_rels/slide5.xml.rels" ContentType="application/vnd.openxmlformats-package.relationships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9.xml" ContentType="application/vnd.openxmlformats-officedocument.presentationml.slide+xml"/>
  <Override PartName="/ppt/slides/slide25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24.xml" ContentType="application/vnd.openxmlformats-officedocument.presentationml.slide+xml"/>
  <Override PartName="/ppt/slides/slide10.xml" ContentType="application/vnd.openxmlformats-officedocument.presentationml.slide+xml"/>
  <Override PartName="/ppt/slides/slide7.xml" ContentType="application/vnd.openxmlformats-officedocument.presentationml.slide+xml"/>
  <Override PartName="/ppt/slides/slide23.xml" ContentType="application/vnd.openxmlformats-officedocument.presentationml.slide+xml"/>
  <Override PartName="/ppt/slides/slide6.xml" ContentType="application/vnd.openxmlformats-officedocument.presentationml.slide+xml"/>
  <Override PartName="/ppt/slides/slide22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17.xml" ContentType="application/vnd.openxmlformats-officedocument.presentationml.slide+xml"/>
  <Override PartName="/ppt/slides/slide3.xml" ContentType="application/vnd.openxmlformats-officedocument.presentationml.slide+xml"/>
  <Override PartName="/ppt/slides/slide18.xml" ContentType="application/vnd.openxmlformats-officedocument.presentationml.slide+xml"/>
  <Override PartName="/ppt/slides/slide20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1.xml" ContentType="application/vnd.openxmlformats-officedocument.presentationml.slide+xml"/>
  <Override PartName="/ppt/_rels/presentation.xml.rels" ContentType="application/vnd.openxmlformats-package.relationships+xml"/>
  <Override PartName="/ppt/media/image11.jpeg" ContentType="image/jpeg"/>
  <Override PartName="/ppt/media/image13.bmp" ContentType="image/bmp"/>
  <Override PartName="/ppt/media/image9.png" ContentType="image/png"/>
  <Override PartName="/ppt/media/image8.png" ContentType="image/png"/>
  <Override PartName="/ppt/media/image12.jpeg" ContentType="image/jpeg"/>
  <Override PartName="/ppt/media/image26.tif" ContentType="image/tiff"/>
  <Override PartName="/ppt/media/image7.png" ContentType="image/png"/>
  <Override PartName="/ppt/media/image17.jpeg" ContentType="image/jpeg"/>
  <Override PartName="/ppt/media/image10.png" ContentType="image/png"/>
  <Override PartName="/ppt/media/image6.png" ContentType="image/png"/>
  <Override PartName="/ppt/media/image3.jpeg" ContentType="image/jpeg"/>
  <Override PartName="/ppt/media/image15.png" ContentType="image/png"/>
  <Override PartName="/ppt/media/image5.png" ContentType="image/png"/>
  <Override PartName="/ppt/media/image14.png" ContentType="image/png"/>
  <Override PartName="/ppt/media/image4.png" ContentType="image/png"/>
  <Override PartName="/ppt/media/image27.tif" ContentType="image/tiff"/>
  <Override PartName="/ppt/media/image1.wmf" ContentType="image/x-wmf"/>
  <Override PartName="/ppt/media/image2.png" ContentType="image/png"/>
  <Override PartName="/ppt/media/image25.tif" ContentType="image/tiff"/>
  <Override PartName="/ppt/media/image23.tif" ContentType="image/tiff"/>
  <Override PartName="/ppt/media/image16.jpeg" ContentType="image/jpeg"/>
  <Override PartName="/ppt/media/image28.jpeg" ContentType="image/jpeg"/>
  <Override PartName="/ppt/media/image22.tif" ContentType="image/tiff"/>
  <Override PartName="/ppt/media/image21.jpeg" ContentType="image/jpeg"/>
  <Override PartName="/ppt/media/image24.tif" ContentType="image/tiff"/>
  <Override PartName="/ppt/media/image19.jpeg" ContentType="image/jpeg"/>
  <Override PartName="/ppt/media/image20.jpeg" ContentType="image/jpeg"/>
  <Override PartName="/ppt/media/image18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50" r:id="rId3"/>
    <p:sldMasterId id="2147483652" r:id="rId4"/>
    <p:sldMasterId id="2147483654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</p:sldIdLst>
  <p:sldSz cx="10080625" cy="567055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Inspir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DAAB0598-F788-427C-9C6B-C41CC0BF93A5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en-US" sz="44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en-US" sz="32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C6D69892-0F10-4170-96A5-88C0E682333C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Defaul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en-US" sz="44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en-US" sz="32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413A68FE-0424-44F3-94EC-0E29E899217E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Inspiration_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4720DE51-5E61-43DA-9D6D-5D1934357F00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2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3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66666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"/>
          <p:cNvSpPr/>
          <p:nvPr/>
        </p:nvSpPr>
        <p:spPr>
          <a:xfrm rot="16200000">
            <a:off x="43920" y="540000"/>
            <a:ext cx="853920" cy="718920"/>
          </a:xfrm>
          <a:prstGeom prst="parallelogram">
            <a:avLst>
              <a:gd name="adj" fmla="val 30987"/>
            </a:avLst>
          </a:prstGeom>
          <a:solidFill>
            <a:srgbClr val="b5e77d">
              <a:alpha val="49000"/>
            </a:srgbClr>
          </a:solidFill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  <p:sp>
        <p:nvSpPr>
          <p:cNvPr id="1" name=""/>
          <p:cNvSpPr/>
          <p:nvPr/>
        </p:nvSpPr>
        <p:spPr>
          <a:xfrm>
            <a:off x="7640280" y="100800"/>
            <a:ext cx="1200240" cy="369720"/>
          </a:xfrm>
          <a:prstGeom prst="parallelogram">
            <a:avLst>
              <a:gd name="adj" fmla="val 88517"/>
            </a:avLst>
          </a:prstGeom>
          <a:solidFill>
            <a:srgbClr val="81aca6">
              <a:alpha val="39000"/>
            </a:srgbClr>
          </a:solidFill>
          <a:ln w="10800">
            <a:noFill/>
          </a:ln>
          <a:effectLst>
            <a:outerShdw blurRad="0" dir="0" dist="0" rotWithShape="0">
              <a:srgbClr val="b2b2b2"/>
            </a:outerShdw>
          </a:effectLst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  <p:sp>
        <p:nvSpPr>
          <p:cNvPr id="2" name=""/>
          <p:cNvSpPr/>
          <p:nvPr/>
        </p:nvSpPr>
        <p:spPr>
          <a:xfrm>
            <a:off x="270000" y="180000"/>
            <a:ext cx="9538920" cy="4858920"/>
          </a:xfrm>
          <a:prstGeom prst="rect">
            <a:avLst/>
          </a:prstGeom>
          <a:solidFill>
            <a:srgbClr val="ffffff"/>
          </a:solidFill>
          <a:ln w="0">
            <a:noFill/>
          </a:ln>
          <a:effectLst>
            <a:outerShdw blurRad="38160" dir="2700000" dist="101823" rotWithShape="0">
              <a:srgbClr val="808080"/>
            </a:outerShdw>
          </a:effectLst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noAutofit/>
          </a:bodyPr>
          <a:p>
            <a:pPr>
              <a:lnSpc>
                <a:spcPct val="100000"/>
              </a:lnSpc>
            </a:pPr>
            <a:endParaRPr b="0" lang="en-US" sz="1400" spc="-1" strike="noStrike">
              <a:solidFill>
                <a:srgbClr val="eeeeee"/>
              </a:solidFill>
              <a:latin typeface="Arial"/>
              <a:ea typeface="DejaVu Sans"/>
            </a:endParaRPr>
          </a:p>
        </p:txBody>
      </p:sp>
      <p:sp>
        <p:nvSpPr>
          <p:cNvPr id="3" name="rest2"/>
          <p:cNvSpPr/>
          <p:nvPr/>
        </p:nvSpPr>
        <p:spPr>
          <a:xfrm>
            <a:off x="7969320" y="162360"/>
            <a:ext cx="904320" cy="1142640"/>
          </a:xfrm>
          <a:prstGeom prst="rect">
            <a:avLst/>
          </a:prstGeom>
          <a:solidFill>
            <a:srgbClr val="81aca6"/>
          </a:solidFill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  <p:sp>
        <p:nvSpPr>
          <p:cNvPr id="4" name=""/>
          <p:cNvSpPr/>
          <p:nvPr/>
        </p:nvSpPr>
        <p:spPr>
          <a:xfrm>
            <a:off x="270000" y="471600"/>
            <a:ext cx="8930520" cy="628920"/>
          </a:xfrm>
          <a:prstGeom prst="rect">
            <a:avLst/>
          </a:prstGeom>
          <a:solidFill>
            <a:srgbClr val="b5e77d"/>
          </a:solidFill>
          <a:ln w="10800">
            <a:solidFill>
              <a:srgbClr val="91d93f"/>
            </a:solidFill>
            <a:round/>
          </a:ln>
          <a:effectLst>
            <a:outerShdw blurRad="12600" dir="2700000" dist="16800" rotWithShape="0">
              <a:srgbClr val="b2b2b2">
                <a:alpha val="43000"/>
              </a:srgbClr>
            </a:outerShdw>
          </a:effectLst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  <p:sp>
        <p:nvSpPr>
          <p:cNvPr id="5" name=""/>
          <p:cNvSpPr/>
          <p:nvPr/>
        </p:nvSpPr>
        <p:spPr>
          <a:xfrm>
            <a:off x="111600" y="471600"/>
            <a:ext cx="247320" cy="628920"/>
          </a:xfrm>
          <a:prstGeom prst="rect">
            <a:avLst/>
          </a:prstGeom>
          <a:solidFill>
            <a:srgbClr val="b5e77d"/>
          </a:solidFill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  <p:sp>
        <p:nvSpPr>
          <p:cNvPr id="6" name="rect1"/>
          <p:cNvSpPr/>
          <p:nvPr/>
        </p:nvSpPr>
        <p:spPr>
          <a:xfrm>
            <a:off x="7969320" y="100800"/>
            <a:ext cx="903600" cy="78120"/>
          </a:xfrm>
          <a:prstGeom prst="rect">
            <a:avLst/>
          </a:prstGeom>
          <a:solidFill>
            <a:srgbClr val="81aca6"/>
          </a:solidFill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34200" bIns="34200" anchor="ctr">
            <a:noAutofit/>
          </a:bodyPr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  <p:sp>
        <p:nvSpPr>
          <p:cNvPr id="7" name="PlaceHolder 1"/>
          <p:cNvSpPr>
            <a:spLocks noGrp="1"/>
          </p:cNvSpPr>
          <p:nvPr>
            <p:ph type="ftr" idx="1"/>
          </p:nvPr>
        </p:nvSpPr>
        <p:spPr>
          <a:xfrm>
            <a:off x="3447360" y="5164920"/>
            <a:ext cx="3193920" cy="389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en-US" sz="1400" spc="-1" strike="noStrike">
                <a:solidFill>
                  <a:srgbClr val="eeeeee"/>
                </a:solidFill>
                <a:latin typeface="Arial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en-US" sz="1400" spc="-1" strike="noStrike">
                <a:solidFill>
                  <a:srgbClr val="eeeeee"/>
                </a:solidFill>
                <a:latin typeface="Arial"/>
              </a:rPr>
              <a:t>&lt;footer&gt;</a:t>
            </a:r>
            <a:endParaRPr b="0" lang="en-US" sz="1400" spc="-1" strike="noStrike">
              <a:solidFill>
                <a:srgbClr val="ffffff"/>
              </a:solidFill>
              <a:latin typeface="Times New Roman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sldNum" idx="2"/>
          </p:nvPr>
        </p:nvSpPr>
        <p:spPr>
          <a:xfrm>
            <a:off x="7227000" y="5164920"/>
            <a:ext cx="2347200" cy="389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en-US" sz="1400" spc="-1" strike="noStrike">
                <a:solidFill>
                  <a:srgbClr val="eeeeee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5DE94C80-C954-4FB0-9D9D-F5135D5D8274}" type="slidenum">
              <a:rPr b="0" lang="en-US" sz="1400" spc="-1" strike="noStrike">
                <a:solidFill>
                  <a:srgbClr val="eeeeee"/>
                </a:solidFill>
                <a:latin typeface="Arial"/>
              </a:rPr>
              <a:t>&lt;number&gt;</a:t>
            </a:fld>
            <a:endParaRPr b="0" lang="en-US" sz="1400" spc="-1" strike="noStrike">
              <a:solidFill>
                <a:srgbClr val="ffffff"/>
              </a:solidFill>
              <a:latin typeface="Times New Roman"/>
            </a:endParaRPr>
          </a:p>
        </p:txBody>
      </p:sp>
      <p:sp>
        <p:nvSpPr>
          <p:cNvPr id="9" name="PlaceHolder 3"/>
          <p:cNvSpPr>
            <a:spLocks noGrp="1"/>
          </p:cNvSpPr>
          <p:nvPr>
            <p:ph type="dt" idx="3"/>
          </p:nvPr>
        </p:nvSpPr>
        <p:spPr>
          <a:xfrm>
            <a:off x="504000" y="5164920"/>
            <a:ext cx="2347200" cy="389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buNone/>
              <a:defRPr b="0" lang="en-US" sz="1400" spc="-1" strike="noStrike">
                <a:solidFill>
                  <a:srgbClr val="ffffff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en-US" sz="1400" spc="-1" strike="noStrike">
                <a:solidFill>
                  <a:srgbClr val="ffffff"/>
                </a:solidFill>
                <a:latin typeface="Times New Roman"/>
              </a:rPr>
              <a:t>&lt;date/time&gt;</a:t>
            </a:r>
            <a:endParaRPr b="0" lang="en-US" sz="1400" spc="-1" strike="noStrike">
              <a:solidFill>
                <a:srgbClr val="ffffff"/>
              </a:solidFill>
              <a:latin typeface="Times New Roman"/>
            </a:endParaRPr>
          </a:p>
        </p:txBody>
      </p:sp>
      <p:sp>
        <p:nvSpPr>
          <p:cNvPr id="10" name="PlaceHolder 4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r>
              <a:rPr b="0" lang="en-US" sz="4400" spc="-1" strike="noStrike">
                <a:solidFill>
                  <a:srgbClr val="ffffff"/>
                </a:solidFill>
                <a:latin typeface="Arial"/>
              </a:rPr>
              <a:t>Click to edit the title text format</a:t>
            </a:r>
            <a:endParaRPr b="0" lang="en-US" sz="44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11" name="PlaceHolder 5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ffffff"/>
                </a:solidFill>
                <a:latin typeface="Arial"/>
              </a:rPr>
              <a:t>Click to edit the outline text format</a:t>
            </a:r>
            <a:endParaRPr b="0" lang="en-US" sz="3200" spc="-1" strike="noStrike">
              <a:solidFill>
                <a:srgbClr val="ffffff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en-US" sz="2800" spc="-1" strike="noStrike">
                <a:solidFill>
                  <a:srgbClr val="ffffff"/>
                </a:solidFill>
                <a:latin typeface="Arial"/>
              </a:rPr>
              <a:t>Second Outline Level</a:t>
            </a:r>
            <a:endParaRPr b="0" lang="en-US" sz="2800" spc="-1" strike="noStrike">
              <a:solidFill>
                <a:srgbClr val="ffffff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en-US" sz="2400" spc="-1" strike="noStrike">
                <a:solidFill>
                  <a:srgbClr val="ffffff"/>
                </a:solidFill>
                <a:latin typeface="Arial"/>
              </a:rPr>
              <a:t>Third Outline Level</a:t>
            </a:r>
            <a:endParaRPr b="0" lang="en-US" sz="2400" spc="-1" strike="noStrike">
              <a:solidFill>
                <a:srgbClr val="ffffff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en-US" sz="2000" spc="-1" strike="noStrike">
                <a:solidFill>
                  <a:srgbClr val="ffffff"/>
                </a:solidFill>
                <a:latin typeface="Arial"/>
              </a:rPr>
              <a:t>Fourth Outline Level</a:t>
            </a:r>
            <a:endParaRPr b="0" lang="en-US" sz="2000" spc="-1" strike="noStrike">
              <a:solidFill>
                <a:srgbClr val="ffffff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ffffff"/>
                </a:solidFill>
                <a:latin typeface="Arial"/>
              </a:rPr>
              <a:t>Fifth Outline Level</a:t>
            </a:r>
            <a:endParaRPr b="0" lang="en-US" sz="2000" spc="-1" strike="noStrike">
              <a:solidFill>
                <a:srgbClr val="ffffff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ffffff"/>
                </a:solidFill>
                <a:latin typeface="Arial"/>
              </a:rPr>
              <a:t>Sixth Outline Level</a:t>
            </a:r>
            <a:endParaRPr b="0" lang="en-US" sz="2000" spc="-1" strike="noStrike">
              <a:solidFill>
                <a:srgbClr val="ffffff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ffffff"/>
                </a:solidFill>
                <a:latin typeface="Arial"/>
              </a:rPr>
              <a:t>Seventh Outline Level</a:t>
            </a:r>
            <a:endParaRPr b="0" lang="en-US" sz="2000" spc="-1" strike="noStrike">
              <a:solidFill>
                <a:srgbClr val="ffffff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66666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"/>
          <p:cNvSpPr/>
          <p:nvPr/>
        </p:nvSpPr>
        <p:spPr>
          <a:xfrm rot="16200000">
            <a:off x="43920" y="540000"/>
            <a:ext cx="853920" cy="718920"/>
          </a:xfrm>
          <a:prstGeom prst="parallelogram">
            <a:avLst>
              <a:gd name="adj" fmla="val 30987"/>
            </a:avLst>
          </a:prstGeom>
          <a:solidFill>
            <a:srgbClr val="b5e77d">
              <a:alpha val="49000"/>
            </a:srgbClr>
          </a:solidFill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  <p:sp>
        <p:nvSpPr>
          <p:cNvPr id="13" name=""/>
          <p:cNvSpPr/>
          <p:nvPr/>
        </p:nvSpPr>
        <p:spPr>
          <a:xfrm>
            <a:off x="7640280" y="100800"/>
            <a:ext cx="1200240" cy="369720"/>
          </a:xfrm>
          <a:prstGeom prst="parallelogram">
            <a:avLst>
              <a:gd name="adj" fmla="val 88517"/>
            </a:avLst>
          </a:prstGeom>
          <a:solidFill>
            <a:srgbClr val="81aca6">
              <a:alpha val="39000"/>
            </a:srgbClr>
          </a:solidFill>
          <a:ln w="10800">
            <a:noFill/>
          </a:ln>
          <a:effectLst>
            <a:outerShdw blurRad="0" dir="0" dist="0" rotWithShape="0">
              <a:srgbClr val="b2b2b2"/>
            </a:outerShdw>
          </a:effectLst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  <p:sp>
        <p:nvSpPr>
          <p:cNvPr id="14" name=""/>
          <p:cNvSpPr/>
          <p:nvPr/>
        </p:nvSpPr>
        <p:spPr>
          <a:xfrm>
            <a:off x="270000" y="180000"/>
            <a:ext cx="9538920" cy="4858920"/>
          </a:xfrm>
          <a:prstGeom prst="rect">
            <a:avLst/>
          </a:prstGeom>
          <a:solidFill>
            <a:srgbClr val="ffffff"/>
          </a:solidFill>
          <a:ln w="0">
            <a:noFill/>
          </a:ln>
          <a:effectLst>
            <a:outerShdw blurRad="38160" dir="2700000" dist="101823" rotWithShape="0">
              <a:srgbClr val="808080"/>
            </a:outerShdw>
          </a:effectLst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noAutofit/>
          </a:bodyPr>
          <a:p>
            <a:pPr>
              <a:lnSpc>
                <a:spcPct val="100000"/>
              </a:lnSpc>
            </a:pPr>
            <a:endParaRPr b="0" lang="en-US" sz="1400" spc="-1" strike="noStrike">
              <a:solidFill>
                <a:srgbClr val="eeeeee"/>
              </a:solidFill>
              <a:latin typeface="Arial"/>
              <a:ea typeface="DejaVu Sans"/>
            </a:endParaRPr>
          </a:p>
        </p:txBody>
      </p:sp>
      <p:sp>
        <p:nvSpPr>
          <p:cNvPr id="15" name="rest2"/>
          <p:cNvSpPr/>
          <p:nvPr/>
        </p:nvSpPr>
        <p:spPr>
          <a:xfrm>
            <a:off x="7969320" y="162360"/>
            <a:ext cx="904320" cy="1142640"/>
          </a:xfrm>
          <a:prstGeom prst="rect">
            <a:avLst/>
          </a:prstGeom>
          <a:solidFill>
            <a:srgbClr val="81aca6"/>
          </a:solidFill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  <p:sp>
        <p:nvSpPr>
          <p:cNvPr id="16" name=""/>
          <p:cNvSpPr/>
          <p:nvPr/>
        </p:nvSpPr>
        <p:spPr>
          <a:xfrm>
            <a:off x="270000" y="471600"/>
            <a:ext cx="8930520" cy="628920"/>
          </a:xfrm>
          <a:prstGeom prst="rect">
            <a:avLst/>
          </a:prstGeom>
          <a:solidFill>
            <a:srgbClr val="b5e77d"/>
          </a:solidFill>
          <a:ln w="10800">
            <a:solidFill>
              <a:srgbClr val="91d93f"/>
            </a:solidFill>
            <a:round/>
          </a:ln>
          <a:effectLst>
            <a:outerShdw blurRad="12600" dir="2700000" dist="16800" rotWithShape="0">
              <a:srgbClr val="b2b2b2">
                <a:alpha val="43000"/>
              </a:srgbClr>
            </a:outerShdw>
          </a:effectLst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  <p:sp>
        <p:nvSpPr>
          <p:cNvPr id="17" name=""/>
          <p:cNvSpPr/>
          <p:nvPr/>
        </p:nvSpPr>
        <p:spPr>
          <a:xfrm>
            <a:off x="111600" y="471600"/>
            <a:ext cx="247320" cy="628920"/>
          </a:xfrm>
          <a:prstGeom prst="rect">
            <a:avLst/>
          </a:prstGeom>
          <a:solidFill>
            <a:srgbClr val="b5e77d"/>
          </a:solidFill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  <p:sp>
        <p:nvSpPr>
          <p:cNvPr id="18" name="rect1"/>
          <p:cNvSpPr/>
          <p:nvPr/>
        </p:nvSpPr>
        <p:spPr>
          <a:xfrm>
            <a:off x="7969320" y="100800"/>
            <a:ext cx="903600" cy="78120"/>
          </a:xfrm>
          <a:prstGeom prst="rect">
            <a:avLst/>
          </a:prstGeom>
          <a:solidFill>
            <a:srgbClr val="81aca6"/>
          </a:solidFill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34200" bIns="34200" anchor="ctr">
            <a:noAutofit/>
          </a:bodyPr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en-US" sz="1800" spc="-1" strike="noStrike">
                <a:solidFill>
                  <a:srgbClr val="ffffff"/>
                </a:solidFill>
                <a:latin typeface="Arial"/>
              </a:rPr>
              <a:t>Click to edit the title text format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164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solidFill>
                  <a:srgbClr val="ffffff"/>
                </a:solidFill>
                <a:latin typeface="Arial"/>
              </a:rPr>
              <a:t>Click to edit the outline text format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en-US" sz="1800" spc="-1" strike="noStrike">
                <a:solidFill>
                  <a:srgbClr val="ffffff"/>
                </a:solidFill>
                <a:latin typeface="Arial"/>
              </a:rPr>
              <a:t>Second Outline Level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solidFill>
                  <a:srgbClr val="ffffff"/>
                </a:solidFill>
                <a:latin typeface="Arial"/>
              </a:rPr>
              <a:t>Third Outline Level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en-US" sz="1800" spc="-1" strike="noStrike">
                <a:solidFill>
                  <a:srgbClr val="ffffff"/>
                </a:solidFill>
                <a:latin typeface="Arial"/>
              </a:rPr>
              <a:t>Fourth Outline Level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solidFill>
                  <a:srgbClr val="ffffff"/>
                </a:solidFill>
                <a:latin typeface="Arial"/>
              </a:rPr>
              <a:t>Fifth Outline Level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solidFill>
                  <a:srgbClr val="ffffff"/>
                </a:solidFill>
                <a:latin typeface="Arial"/>
              </a:rPr>
              <a:t>Sixth Outline Level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solidFill>
                  <a:srgbClr val="ffffff"/>
                </a:solidFill>
                <a:latin typeface="Arial"/>
              </a:rPr>
              <a:t>Seventh Outline Level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ftr" idx="4"/>
          </p:nvPr>
        </p:nvSpPr>
        <p:spPr>
          <a:xfrm>
            <a:off x="3447360" y="5164920"/>
            <a:ext cx="3193920" cy="389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en-US" sz="1400" spc="-1" strike="noStrike">
                <a:solidFill>
                  <a:srgbClr val="eeeeee"/>
                </a:solidFill>
                <a:latin typeface="Arial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en-US" sz="1400" spc="-1" strike="noStrike">
                <a:solidFill>
                  <a:srgbClr val="eeeeee"/>
                </a:solidFill>
                <a:latin typeface="Arial"/>
              </a:rPr>
              <a:t>&lt;footer&gt;</a:t>
            </a:r>
            <a:endParaRPr b="0" lang="en-US" sz="1400" spc="-1" strike="noStrike">
              <a:solidFill>
                <a:srgbClr val="ffffff"/>
              </a:solidFill>
              <a:latin typeface="Times New Roman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sldNum" idx="5"/>
          </p:nvPr>
        </p:nvSpPr>
        <p:spPr>
          <a:xfrm>
            <a:off x="7227000" y="5164920"/>
            <a:ext cx="2347200" cy="389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en-US" sz="1400" spc="-1" strike="noStrike">
                <a:solidFill>
                  <a:srgbClr val="eeeeee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E44017C7-B9DF-4AC8-AC33-D8A642B2C43D}" type="slidenum">
              <a:rPr b="0" lang="en-US" sz="1400" spc="-1" strike="noStrike">
                <a:solidFill>
                  <a:srgbClr val="eeeeee"/>
                </a:solidFill>
                <a:latin typeface="Arial"/>
              </a:rPr>
              <a:t>&lt;number&gt;</a:t>
            </a:fld>
            <a:endParaRPr b="0" lang="en-US" sz="1400" spc="-1" strike="noStrike">
              <a:solidFill>
                <a:srgbClr val="ffffff"/>
              </a:solidFill>
              <a:latin typeface="Times New Roman"/>
            </a:endParaRPr>
          </a:p>
        </p:txBody>
      </p:sp>
      <p:sp>
        <p:nvSpPr>
          <p:cNvPr id="23" name="PlaceHolder 5"/>
          <p:cNvSpPr>
            <a:spLocks noGrp="1"/>
          </p:cNvSpPr>
          <p:nvPr>
            <p:ph type="dt" idx="6"/>
          </p:nvPr>
        </p:nvSpPr>
        <p:spPr>
          <a:xfrm>
            <a:off x="504000" y="5164920"/>
            <a:ext cx="2347200" cy="389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buNone/>
              <a:defRPr b="0" lang="en-US" sz="1400" spc="-1" strike="noStrike">
                <a:solidFill>
                  <a:srgbClr val="ffffff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en-US" sz="1400" spc="-1" strike="noStrike">
                <a:solidFill>
                  <a:srgbClr val="ffffff"/>
                </a:solidFill>
                <a:latin typeface="Times New Roman"/>
              </a:rPr>
              <a:t>&lt;date/time&gt;</a:t>
            </a:r>
            <a:endParaRPr b="0" lang="en-US" sz="1400" spc="-1" strike="noStrike">
              <a:solidFill>
                <a:srgbClr val="ffffff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1" r:id="rId2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66666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"/>
          <p:cNvSpPr/>
          <p:nvPr/>
        </p:nvSpPr>
        <p:spPr>
          <a:xfrm rot="16200000">
            <a:off x="43920" y="540000"/>
            <a:ext cx="853920" cy="718920"/>
          </a:xfrm>
          <a:prstGeom prst="parallelogram">
            <a:avLst>
              <a:gd name="adj" fmla="val 30987"/>
            </a:avLst>
          </a:prstGeom>
          <a:solidFill>
            <a:srgbClr val="b5e77d">
              <a:alpha val="49000"/>
            </a:srgbClr>
          </a:solidFill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  <p:sp>
        <p:nvSpPr>
          <p:cNvPr id="27" name=""/>
          <p:cNvSpPr/>
          <p:nvPr/>
        </p:nvSpPr>
        <p:spPr>
          <a:xfrm>
            <a:off x="7640280" y="100800"/>
            <a:ext cx="1200240" cy="369720"/>
          </a:xfrm>
          <a:prstGeom prst="parallelogram">
            <a:avLst>
              <a:gd name="adj" fmla="val 88517"/>
            </a:avLst>
          </a:prstGeom>
          <a:solidFill>
            <a:srgbClr val="81aca6">
              <a:alpha val="39000"/>
            </a:srgbClr>
          </a:solidFill>
          <a:ln w="10800">
            <a:noFill/>
          </a:ln>
          <a:effectLst>
            <a:outerShdw blurRad="0" dir="0" dist="0" rotWithShape="0">
              <a:srgbClr val="b2b2b2"/>
            </a:outerShdw>
          </a:effectLst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  <p:sp>
        <p:nvSpPr>
          <p:cNvPr id="28" name=""/>
          <p:cNvSpPr/>
          <p:nvPr/>
        </p:nvSpPr>
        <p:spPr>
          <a:xfrm>
            <a:off x="270000" y="180000"/>
            <a:ext cx="9538920" cy="4858920"/>
          </a:xfrm>
          <a:prstGeom prst="rect">
            <a:avLst/>
          </a:prstGeom>
          <a:solidFill>
            <a:srgbClr val="ffffff"/>
          </a:solidFill>
          <a:ln w="0">
            <a:noFill/>
          </a:ln>
          <a:effectLst>
            <a:outerShdw blurRad="38160" dir="2700000" dist="101823" rotWithShape="0">
              <a:srgbClr val="808080"/>
            </a:outerShdw>
          </a:effectLst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noAutofit/>
          </a:bodyPr>
          <a:p>
            <a:pPr>
              <a:lnSpc>
                <a:spcPct val="100000"/>
              </a:lnSpc>
            </a:pPr>
            <a:endParaRPr b="0" lang="en-US" sz="1400" spc="-1" strike="noStrike">
              <a:solidFill>
                <a:srgbClr val="eeeeee"/>
              </a:solidFill>
              <a:latin typeface="Arial"/>
              <a:ea typeface="DejaVu Sans"/>
            </a:endParaRPr>
          </a:p>
        </p:txBody>
      </p:sp>
      <p:sp>
        <p:nvSpPr>
          <p:cNvPr id="29" name="rest2"/>
          <p:cNvSpPr/>
          <p:nvPr/>
        </p:nvSpPr>
        <p:spPr>
          <a:xfrm>
            <a:off x="7969320" y="162360"/>
            <a:ext cx="904320" cy="1142640"/>
          </a:xfrm>
          <a:prstGeom prst="rect">
            <a:avLst/>
          </a:prstGeom>
          <a:solidFill>
            <a:srgbClr val="81aca6"/>
          </a:solidFill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  <p:sp>
        <p:nvSpPr>
          <p:cNvPr id="30" name=""/>
          <p:cNvSpPr/>
          <p:nvPr/>
        </p:nvSpPr>
        <p:spPr>
          <a:xfrm>
            <a:off x="270000" y="471600"/>
            <a:ext cx="8930520" cy="628920"/>
          </a:xfrm>
          <a:prstGeom prst="rect">
            <a:avLst/>
          </a:prstGeom>
          <a:solidFill>
            <a:srgbClr val="b5e77d"/>
          </a:solidFill>
          <a:ln w="10800">
            <a:solidFill>
              <a:srgbClr val="91d93f"/>
            </a:solidFill>
            <a:round/>
          </a:ln>
          <a:effectLst>
            <a:outerShdw blurRad="12600" dir="2700000" dist="16800" rotWithShape="0">
              <a:srgbClr val="b2b2b2">
                <a:alpha val="43000"/>
              </a:srgbClr>
            </a:outerShdw>
          </a:effectLst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  <p:sp>
        <p:nvSpPr>
          <p:cNvPr id="31" name=""/>
          <p:cNvSpPr/>
          <p:nvPr/>
        </p:nvSpPr>
        <p:spPr>
          <a:xfrm>
            <a:off x="111600" y="471600"/>
            <a:ext cx="247320" cy="628920"/>
          </a:xfrm>
          <a:prstGeom prst="rect">
            <a:avLst/>
          </a:prstGeom>
          <a:solidFill>
            <a:srgbClr val="b5e77d"/>
          </a:solidFill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  <p:sp>
        <p:nvSpPr>
          <p:cNvPr id="32" name="rect1"/>
          <p:cNvSpPr/>
          <p:nvPr/>
        </p:nvSpPr>
        <p:spPr>
          <a:xfrm>
            <a:off x="7969320" y="100800"/>
            <a:ext cx="903600" cy="78120"/>
          </a:xfrm>
          <a:prstGeom prst="rect">
            <a:avLst/>
          </a:prstGeom>
          <a:solidFill>
            <a:srgbClr val="81aca6"/>
          </a:solidFill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34200" bIns="34200" anchor="ctr">
            <a:noAutofit/>
          </a:bodyPr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en-US" sz="1800" spc="-1" strike="noStrike">
                <a:solidFill>
                  <a:srgbClr val="ffffff"/>
                </a:solidFill>
                <a:latin typeface="Arial"/>
              </a:rPr>
              <a:t>Click to edit the title text format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 type="ftr" idx="7"/>
          </p:nvPr>
        </p:nvSpPr>
        <p:spPr>
          <a:xfrm>
            <a:off x="3447360" y="5164920"/>
            <a:ext cx="3193920" cy="389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en-US" sz="1400" spc="-1" strike="noStrike">
                <a:solidFill>
                  <a:srgbClr val="eeeeee"/>
                </a:solidFill>
                <a:latin typeface="Arial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en-US" sz="1400" spc="-1" strike="noStrike">
                <a:solidFill>
                  <a:srgbClr val="eeeeee"/>
                </a:solidFill>
                <a:latin typeface="Arial"/>
              </a:rPr>
              <a:t>&lt;footer&gt;</a:t>
            </a:r>
            <a:endParaRPr b="0" lang="en-US" sz="1400" spc="-1" strike="noStrike">
              <a:solidFill>
                <a:srgbClr val="ffffff"/>
              </a:solidFill>
              <a:latin typeface="Times New Roman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 type="sldNum" idx="8"/>
          </p:nvPr>
        </p:nvSpPr>
        <p:spPr>
          <a:xfrm>
            <a:off x="7227000" y="5164920"/>
            <a:ext cx="2347200" cy="389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en-US" sz="1400" spc="-1" strike="noStrike">
                <a:solidFill>
                  <a:srgbClr val="eeeeee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F59F3D6F-315C-4EA1-AF07-1FD115AA2461}" type="slidenum">
              <a:rPr b="0" lang="en-US" sz="1400" spc="-1" strike="noStrike">
                <a:solidFill>
                  <a:srgbClr val="eeeeee"/>
                </a:solidFill>
                <a:latin typeface="Arial"/>
              </a:rPr>
              <a:t>&lt;number&gt;</a:t>
            </a:fld>
            <a:endParaRPr b="0" lang="en-US" sz="1400" spc="-1" strike="noStrike">
              <a:solidFill>
                <a:srgbClr val="ffffff"/>
              </a:solidFill>
              <a:latin typeface="Times New Roman"/>
            </a:endParaRPr>
          </a:p>
        </p:txBody>
      </p:sp>
      <p:sp>
        <p:nvSpPr>
          <p:cNvPr id="36" name="PlaceHolder 4"/>
          <p:cNvSpPr>
            <a:spLocks noGrp="1"/>
          </p:cNvSpPr>
          <p:nvPr>
            <p:ph type="dt" idx="9"/>
          </p:nvPr>
        </p:nvSpPr>
        <p:spPr>
          <a:xfrm>
            <a:off x="504000" y="5164920"/>
            <a:ext cx="2347200" cy="389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buNone/>
              <a:defRPr b="0" lang="en-US" sz="1400" spc="-1" strike="noStrike">
                <a:solidFill>
                  <a:srgbClr val="ffffff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en-US" sz="1400" spc="-1" strike="noStrike">
                <a:solidFill>
                  <a:srgbClr val="ffffff"/>
                </a:solidFill>
                <a:latin typeface="Times New Roman"/>
              </a:rPr>
              <a:t>&lt;date/time&gt;</a:t>
            </a:r>
            <a:endParaRPr b="0" lang="en-US" sz="1400" spc="-1" strike="noStrike">
              <a:solidFill>
                <a:srgbClr val="ffffff"/>
              </a:solidFill>
              <a:latin typeface="Times New Roman"/>
            </a:endParaRPr>
          </a:p>
        </p:txBody>
      </p:sp>
      <p:sp>
        <p:nvSpPr>
          <p:cNvPr id="37" name="PlaceHolder 5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ffffff"/>
                </a:solidFill>
                <a:latin typeface="Arial"/>
              </a:rPr>
              <a:t>Click to edit the outline text format</a:t>
            </a:r>
            <a:endParaRPr b="0" lang="en-US" sz="3200" spc="-1" strike="noStrike">
              <a:solidFill>
                <a:srgbClr val="ffffff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en-US" sz="2800" spc="-1" strike="noStrike">
                <a:solidFill>
                  <a:srgbClr val="ffffff"/>
                </a:solidFill>
                <a:latin typeface="Arial"/>
              </a:rPr>
              <a:t>Second Outline Level</a:t>
            </a:r>
            <a:endParaRPr b="0" lang="en-US" sz="2800" spc="-1" strike="noStrike">
              <a:solidFill>
                <a:srgbClr val="ffffff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en-US" sz="2400" spc="-1" strike="noStrike">
                <a:solidFill>
                  <a:srgbClr val="ffffff"/>
                </a:solidFill>
                <a:latin typeface="Arial"/>
              </a:rPr>
              <a:t>Third Outline Level</a:t>
            </a:r>
            <a:endParaRPr b="0" lang="en-US" sz="2400" spc="-1" strike="noStrike">
              <a:solidFill>
                <a:srgbClr val="ffffff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en-US" sz="2000" spc="-1" strike="noStrike">
                <a:solidFill>
                  <a:srgbClr val="ffffff"/>
                </a:solidFill>
                <a:latin typeface="Arial"/>
              </a:rPr>
              <a:t>Fourth Outline Level</a:t>
            </a:r>
            <a:endParaRPr b="0" lang="en-US" sz="2000" spc="-1" strike="noStrike">
              <a:solidFill>
                <a:srgbClr val="ffffff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ffffff"/>
                </a:solidFill>
                <a:latin typeface="Arial"/>
              </a:rPr>
              <a:t>Fifth Outline Level</a:t>
            </a:r>
            <a:endParaRPr b="0" lang="en-US" sz="2000" spc="-1" strike="noStrike">
              <a:solidFill>
                <a:srgbClr val="ffffff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ffffff"/>
                </a:solidFill>
                <a:latin typeface="Arial"/>
              </a:rPr>
              <a:t>Sixth Outline Level</a:t>
            </a:r>
            <a:endParaRPr b="0" lang="en-US" sz="2000" spc="-1" strike="noStrike">
              <a:solidFill>
                <a:srgbClr val="ffffff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ffffff"/>
                </a:solidFill>
                <a:latin typeface="Arial"/>
              </a:rPr>
              <a:t>Seventh Outline Level</a:t>
            </a:r>
            <a:endParaRPr b="0" lang="en-US" sz="2000" spc="-1" strike="noStrike">
              <a:solidFill>
                <a:srgbClr val="ffffff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3" r:id="rId2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66666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"/>
          <p:cNvSpPr/>
          <p:nvPr/>
        </p:nvSpPr>
        <p:spPr>
          <a:xfrm rot="16200000">
            <a:off x="43560" y="540000"/>
            <a:ext cx="853560" cy="718560"/>
          </a:xfrm>
          <a:prstGeom prst="parallelogram">
            <a:avLst>
              <a:gd name="adj" fmla="val 30987"/>
            </a:avLst>
          </a:prstGeom>
          <a:solidFill>
            <a:srgbClr val="b5e77d">
              <a:alpha val="49000"/>
            </a:srgbClr>
          </a:solidFill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  <p:sp>
        <p:nvSpPr>
          <p:cNvPr id="41" name=""/>
          <p:cNvSpPr/>
          <p:nvPr/>
        </p:nvSpPr>
        <p:spPr>
          <a:xfrm>
            <a:off x="7639560" y="100440"/>
            <a:ext cx="1199880" cy="369360"/>
          </a:xfrm>
          <a:prstGeom prst="parallelogram">
            <a:avLst>
              <a:gd name="adj" fmla="val 88517"/>
            </a:avLst>
          </a:prstGeom>
          <a:solidFill>
            <a:srgbClr val="81aca6">
              <a:alpha val="39000"/>
            </a:srgbClr>
          </a:solidFill>
          <a:ln w="10800">
            <a:noFill/>
          </a:ln>
          <a:effectLst>
            <a:outerShdw blurRad="0" dir="0" dist="0" rotWithShape="0">
              <a:srgbClr val="b2b2b2"/>
            </a:outerShdw>
          </a:effectLst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  <p:sp>
        <p:nvSpPr>
          <p:cNvPr id="42" name=""/>
          <p:cNvSpPr/>
          <p:nvPr/>
        </p:nvSpPr>
        <p:spPr>
          <a:xfrm>
            <a:off x="269640" y="179640"/>
            <a:ext cx="9537840" cy="4857840"/>
          </a:xfrm>
          <a:prstGeom prst="rect">
            <a:avLst/>
          </a:prstGeom>
          <a:solidFill>
            <a:srgbClr val="ffffff"/>
          </a:solidFill>
          <a:ln w="0">
            <a:noFill/>
          </a:ln>
          <a:effectLst>
            <a:outerShdw blurRad="38160" dir="2700000" dist="101823" rotWithShape="0">
              <a:srgbClr val="808080"/>
            </a:outerShdw>
          </a:effectLst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noAutofit/>
          </a:bodyPr>
          <a:p>
            <a:pPr>
              <a:lnSpc>
                <a:spcPct val="100000"/>
              </a:lnSpc>
            </a:pPr>
            <a:endParaRPr b="0" lang="en-US" sz="1400" spc="-1" strike="noStrike">
              <a:solidFill>
                <a:srgbClr val="eeeeee"/>
              </a:solidFill>
              <a:latin typeface="Arial"/>
              <a:ea typeface="DejaVu Sans"/>
            </a:endParaRPr>
          </a:p>
        </p:txBody>
      </p:sp>
      <p:sp>
        <p:nvSpPr>
          <p:cNvPr id="43" name="rest2"/>
          <p:cNvSpPr/>
          <p:nvPr/>
        </p:nvSpPr>
        <p:spPr>
          <a:xfrm>
            <a:off x="7968600" y="162000"/>
            <a:ext cx="903960" cy="1142280"/>
          </a:xfrm>
          <a:prstGeom prst="rect">
            <a:avLst/>
          </a:prstGeom>
          <a:solidFill>
            <a:srgbClr val="81aca6"/>
          </a:solidFill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  <p:sp>
        <p:nvSpPr>
          <p:cNvPr id="44" name=""/>
          <p:cNvSpPr/>
          <p:nvPr/>
        </p:nvSpPr>
        <p:spPr>
          <a:xfrm>
            <a:off x="269640" y="471240"/>
            <a:ext cx="8929440" cy="628560"/>
          </a:xfrm>
          <a:prstGeom prst="rect">
            <a:avLst/>
          </a:prstGeom>
          <a:solidFill>
            <a:srgbClr val="b5e77d"/>
          </a:solidFill>
          <a:ln w="10800">
            <a:solidFill>
              <a:srgbClr val="91d93f"/>
            </a:solidFill>
            <a:round/>
          </a:ln>
          <a:effectLst>
            <a:outerShdw blurRad="12600" dir="2700000" dist="16800" rotWithShape="0">
              <a:srgbClr val="b2b2b2">
                <a:alpha val="43000"/>
              </a:srgbClr>
            </a:outerShdw>
          </a:effectLst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  <p:sp>
        <p:nvSpPr>
          <p:cNvPr id="45" name=""/>
          <p:cNvSpPr/>
          <p:nvPr/>
        </p:nvSpPr>
        <p:spPr>
          <a:xfrm>
            <a:off x="111240" y="471240"/>
            <a:ext cx="246960" cy="628560"/>
          </a:xfrm>
          <a:prstGeom prst="rect">
            <a:avLst/>
          </a:prstGeom>
          <a:solidFill>
            <a:srgbClr val="b5e77d"/>
          </a:solidFill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  <p:sp>
        <p:nvSpPr>
          <p:cNvPr id="46" name="rect1"/>
          <p:cNvSpPr/>
          <p:nvPr/>
        </p:nvSpPr>
        <p:spPr>
          <a:xfrm>
            <a:off x="7968600" y="100440"/>
            <a:ext cx="903240" cy="77760"/>
          </a:xfrm>
          <a:prstGeom prst="rect">
            <a:avLst/>
          </a:prstGeom>
          <a:solidFill>
            <a:srgbClr val="81aca6"/>
          </a:solidFill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34200" bIns="34200" anchor="ctr">
            <a:noAutofit/>
          </a:bodyPr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  <p:sp>
        <p:nvSpPr>
          <p:cNvPr id="47" name="PlaceHolder 1"/>
          <p:cNvSpPr>
            <a:spLocks noGrp="1"/>
          </p:cNvSpPr>
          <p:nvPr>
            <p:ph type="ftr" idx="10"/>
          </p:nvPr>
        </p:nvSpPr>
        <p:spPr>
          <a:xfrm>
            <a:off x="3447000" y="5164200"/>
            <a:ext cx="3193200" cy="38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en-US" sz="1400" spc="-1" strike="noStrike">
                <a:solidFill>
                  <a:srgbClr val="eeeeee"/>
                </a:solidFill>
                <a:latin typeface="Arial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en-US" sz="1400" spc="-1" strike="noStrike">
                <a:solidFill>
                  <a:srgbClr val="eeeeee"/>
                </a:solidFill>
                <a:latin typeface="Arial"/>
              </a:rPr>
              <a:t>&lt;footer&gt;</a:t>
            </a:r>
            <a:endParaRPr b="0" lang="en-US" sz="1400" spc="-1" strike="noStrike">
              <a:solidFill>
                <a:srgbClr val="ffffff"/>
              </a:solidFill>
              <a:latin typeface="Times New Roman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sldNum" idx="11"/>
          </p:nvPr>
        </p:nvSpPr>
        <p:spPr>
          <a:xfrm>
            <a:off x="7226280" y="5164200"/>
            <a:ext cx="2346840" cy="38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en-US" sz="1400" spc="-1" strike="noStrike">
                <a:solidFill>
                  <a:srgbClr val="eeeeee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AD4D9D7B-1E8F-42A3-8A8C-06D8A5137238}" type="slidenum">
              <a:rPr b="0" lang="en-US" sz="1400" spc="-1" strike="noStrike">
                <a:solidFill>
                  <a:srgbClr val="eeeeee"/>
                </a:solidFill>
                <a:latin typeface="Arial"/>
              </a:rPr>
              <a:t>&lt;number&gt;</a:t>
            </a:fld>
            <a:endParaRPr b="0" lang="en-US" sz="1400" spc="-1" strike="noStrike">
              <a:solidFill>
                <a:srgbClr val="ffffff"/>
              </a:solidFill>
              <a:latin typeface="Times New Roman"/>
            </a:endParaRPr>
          </a:p>
        </p:txBody>
      </p:sp>
      <p:sp>
        <p:nvSpPr>
          <p:cNvPr id="49" name="PlaceHolder 3"/>
          <p:cNvSpPr>
            <a:spLocks noGrp="1"/>
          </p:cNvSpPr>
          <p:nvPr>
            <p:ph type="dt" idx="12"/>
          </p:nvPr>
        </p:nvSpPr>
        <p:spPr>
          <a:xfrm>
            <a:off x="503640" y="5164200"/>
            <a:ext cx="2346840" cy="38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buNone/>
              <a:defRPr b="0" lang="en-US" sz="1400" spc="-1" strike="noStrike">
                <a:solidFill>
                  <a:srgbClr val="ffffff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en-US" sz="1400" spc="-1" strike="noStrike">
                <a:solidFill>
                  <a:srgbClr val="ffffff"/>
                </a:solidFill>
                <a:latin typeface="Times New Roman"/>
              </a:rPr>
              <a:t>&lt;date/time&gt;</a:t>
            </a:r>
            <a:endParaRPr b="0" lang="en-US" sz="1400" spc="-1" strike="noStrike">
              <a:solidFill>
                <a:srgbClr val="ffffff"/>
              </a:solidFill>
              <a:latin typeface="Times New Roman"/>
            </a:endParaRPr>
          </a:p>
        </p:txBody>
      </p:sp>
      <p:sp>
        <p:nvSpPr>
          <p:cNvPr id="50" name="PlaceHolder 4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r>
              <a:rPr b="0" lang="en-US" sz="4400" spc="-1" strike="noStrike">
                <a:solidFill>
                  <a:srgbClr val="ffffff"/>
                </a:solidFill>
                <a:latin typeface="Arial"/>
              </a:rPr>
              <a:t>Click to edit the title text format</a:t>
            </a:r>
            <a:endParaRPr b="0" lang="en-US" sz="44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51" name="PlaceHolder 5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ffffff"/>
                </a:solidFill>
                <a:latin typeface="Arial"/>
              </a:rPr>
              <a:t>Click to edit the outline text format</a:t>
            </a:r>
            <a:endParaRPr b="0" lang="en-US" sz="3200" spc="-1" strike="noStrike">
              <a:solidFill>
                <a:srgbClr val="ffffff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en-US" sz="2800" spc="-1" strike="noStrike">
                <a:solidFill>
                  <a:srgbClr val="ffffff"/>
                </a:solidFill>
                <a:latin typeface="Arial"/>
              </a:rPr>
              <a:t>Second Outline Level</a:t>
            </a:r>
            <a:endParaRPr b="0" lang="en-US" sz="2800" spc="-1" strike="noStrike">
              <a:solidFill>
                <a:srgbClr val="ffffff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en-US" sz="2400" spc="-1" strike="noStrike">
                <a:solidFill>
                  <a:srgbClr val="ffffff"/>
                </a:solidFill>
                <a:latin typeface="Arial"/>
              </a:rPr>
              <a:t>Third Outline Level</a:t>
            </a:r>
            <a:endParaRPr b="0" lang="en-US" sz="2400" spc="-1" strike="noStrike">
              <a:solidFill>
                <a:srgbClr val="ffffff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en-US" sz="2000" spc="-1" strike="noStrike">
                <a:solidFill>
                  <a:srgbClr val="ffffff"/>
                </a:solidFill>
                <a:latin typeface="Arial"/>
              </a:rPr>
              <a:t>Fourth Outline Level</a:t>
            </a:r>
            <a:endParaRPr b="0" lang="en-US" sz="2000" spc="-1" strike="noStrike">
              <a:solidFill>
                <a:srgbClr val="ffffff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ffffff"/>
                </a:solidFill>
                <a:latin typeface="Arial"/>
              </a:rPr>
              <a:t>Fifth Outline Level</a:t>
            </a:r>
            <a:endParaRPr b="0" lang="en-US" sz="2000" spc="-1" strike="noStrike">
              <a:solidFill>
                <a:srgbClr val="ffffff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ffffff"/>
                </a:solidFill>
                <a:latin typeface="Arial"/>
              </a:rPr>
              <a:t>Sixth Outline Level</a:t>
            </a:r>
            <a:endParaRPr b="0" lang="en-US" sz="2000" spc="-1" strike="noStrike">
              <a:solidFill>
                <a:srgbClr val="ffffff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ffffff"/>
                </a:solidFill>
                <a:latin typeface="Arial"/>
              </a:rPr>
              <a:t>Seventh Outline Level</a:t>
            </a:r>
            <a:endParaRPr b="0" lang="en-US" sz="2000" spc="-1" strike="noStrike">
              <a:solidFill>
                <a:srgbClr val="ffffff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5" r:id="rId2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1.wmf"/><Relationship Id="rId2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slideLayout" Target="../slideLayouts/slideLayout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1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image" Target="../media/image10.png"/><Relationship Id="rId3" Type="http://schemas.openxmlformats.org/officeDocument/2006/relationships/slideLayout" Target="../slideLayouts/slideLayout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slideLayout" Target="../slideLayouts/slideLayout1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slideLayout" Target="../slideLayouts/slideLayout1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13.bmp"/><Relationship Id="rId2" Type="http://schemas.openxmlformats.org/officeDocument/2006/relationships/image" Target="../media/image14.png"/><Relationship Id="rId3" Type="http://schemas.openxmlformats.org/officeDocument/2006/relationships/image" Target="../media/image15.png"/><Relationship Id="rId4" Type="http://schemas.openxmlformats.org/officeDocument/2006/relationships/slideLayout" Target="../slideLayouts/slideLayout4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16.jpeg"/><Relationship Id="rId2" Type="http://schemas.openxmlformats.org/officeDocument/2006/relationships/image" Target="../media/image17.jpeg"/><Relationship Id="rId3" Type="http://schemas.openxmlformats.org/officeDocument/2006/relationships/image" Target="../media/image18.jpeg"/><Relationship Id="rId4" Type="http://schemas.openxmlformats.org/officeDocument/2006/relationships/image" Target="../media/image19.jpeg"/><Relationship Id="rId5" Type="http://schemas.openxmlformats.org/officeDocument/2006/relationships/image" Target="../media/image20.jpeg"/><Relationship Id="rId6" Type="http://schemas.openxmlformats.org/officeDocument/2006/relationships/image" Target="../media/image21.jpeg"/><Relationship Id="rId7" Type="http://schemas.openxmlformats.org/officeDocument/2006/relationships/slideLayout" Target="../slideLayouts/slideLayout4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22.tif"/><Relationship Id="rId2" Type="http://schemas.openxmlformats.org/officeDocument/2006/relationships/image" Target="../media/image23.tif"/><Relationship Id="rId3" Type="http://schemas.openxmlformats.org/officeDocument/2006/relationships/slideLayout" Target="../slideLayouts/slideLayout4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24.tif"/><Relationship Id="rId2" Type="http://schemas.openxmlformats.org/officeDocument/2006/relationships/image" Target="../media/image25.tif"/><Relationship Id="rId3" Type="http://schemas.openxmlformats.org/officeDocument/2006/relationships/slideLayout" Target="../slideLayouts/slideLayout4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26.tif"/><Relationship Id="rId2" Type="http://schemas.openxmlformats.org/officeDocument/2006/relationships/image" Target="../media/image27.tif"/><Relationship Id="rId3" Type="http://schemas.openxmlformats.org/officeDocument/2006/relationships/slideLayout" Target="../slideLayouts/slideLayout4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image" Target="../media/image28.jpeg"/><Relationship Id="rId2" Type="http://schemas.openxmlformats.org/officeDocument/2006/relationships/slideLayout" Target="../slideLayouts/slideLayout4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"/>
          <p:cNvSpPr/>
          <p:nvPr/>
        </p:nvSpPr>
        <p:spPr>
          <a:xfrm>
            <a:off x="685800" y="1702800"/>
            <a:ext cx="8227440" cy="35352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algn="ctr">
              <a:lnSpc>
                <a:spcPct val="100000"/>
              </a:lnSpc>
            </a:pPr>
            <a:r>
              <a:rPr b="1" lang="en-US" sz="2600" spc="-1" strike="noStrike">
                <a:solidFill>
                  <a:schemeClr val="accent6"/>
                </a:solidFill>
                <a:latin typeface="Arial Black"/>
                <a:ea typeface="DejaVu Sans"/>
              </a:rPr>
              <a:t>Double-Transition Metals MXenes as electrodes of supercapacitors: A DFT study</a:t>
            </a:r>
            <a:endParaRPr b="0" lang="en-US" sz="26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53" name=""/>
          <p:cNvSpPr/>
          <p:nvPr/>
        </p:nvSpPr>
        <p:spPr>
          <a:xfrm>
            <a:off x="914400" y="3200400"/>
            <a:ext cx="5713920" cy="213696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Hamidreza Jouypazadeh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i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Postdoctoral Researcher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i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Computational Materials Science Lab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i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The Center of Materials Science and Nanotechnology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i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Yerevan State University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now"/>
          <p:cNvSpPr txBox="1"/>
          <p:nvPr/>
        </p:nvSpPr>
        <p:spPr>
          <a:xfrm>
            <a:off x="3200400" y="2067840"/>
            <a:ext cx="3427920" cy="902880"/>
          </a:xfrm>
          <a:prstGeom prst="rect">
            <a:avLst/>
          </a:prstGeom>
        </p:spPr>
        <p:txBody>
          <a:bodyPr wrap="none" lIns="161280" rIns="161280" tIns="60840" bIns="60840" anchor="ctr">
            <a:prstTxWarp prst="textPlain">
              <a:avLst>
                <a:gd name="adj" fmla="val 50000"/>
              </a:avLst>
            </a:prstTxWarp>
            <a:noAutofit/>
          </a:bodyPr>
          <a:p>
            <a:pPr>
              <a:lnSpc>
                <a:spcPct val="100000"/>
              </a:lnSpc>
            </a:pPr>
            <a:r>
              <a:rPr b="1" lang="en-US" sz="2400" spc="-1" strike="noStrike">
                <a:ln w="38160">
                  <a:solidFill>
                    <a:srgbClr val="ffffff"/>
                  </a:solidFill>
                  <a:miter/>
                </a:ln>
                <a:solidFill>
                  <a:srgbClr val="2a6099">
                    <a:alpha val="90000"/>
                  </a:srgbClr>
                </a:solidFill>
                <a:latin typeface="Noto Sans"/>
                <a:ea typeface="MS Gothic"/>
              </a:rPr>
              <a:t>Introduction</a:t>
            </a:r>
            <a:endParaRPr b="0" lang="en-US" sz="2400" spc="-1" strike="noStrike">
              <a:ln w="38160">
                <a:solidFill>
                  <a:srgbClr val="ffffff"/>
                </a:solidFill>
                <a:miter/>
              </a:ln>
              <a:solidFill>
                <a:srgbClr val="2a6099">
                  <a:alpha val="90000"/>
                </a:srgbClr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890640" y="149400"/>
            <a:ext cx="7795080" cy="1221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0" bIns="0" anchor="ctr">
            <a:noAutofit/>
          </a:bodyPr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1" lang="en-US" sz="2800" spc="-1" strike="noStrike">
                <a:solidFill>
                  <a:schemeClr val="accent6"/>
                </a:solidFill>
                <a:latin typeface="Arial Black"/>
              </a:rPr>
              <a:t>Capacitors VS. Batteries</a:t>
            </a:r>
            <a:endParaRPr b="0" lang="en-US" sz="28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56" name="TextBox 4"/>
          <p:cNvSpPr/>
          <p:nvPr/>
        </p:nvSpPr>
        <p:spPr>
          <a:xfrm>
            <a:off x="1803600" y="1638000"/>
            <a:ext cx="2274840" cy="455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457200">
              <a:lnSpc>
                <a:spcPct val="100000"/>
              </a:lnSpc>
            </a:pPr>
            <a:r>
              <a:rPr b="1" lang="en-US" sz="2400" spc="-1" strike="noStrike">
                <a:solidFill>
                  <a:schemeClr val="accent6"/>
                </a:solidFill>
                <a:latin typeface="Sabon Next LT"/>
                <a:ea typeface="DejaVu Sans"/>
              </a:rPr>
              <a:t>Capacitors</a:t>
            </a:r>
            <a:endParaRPr b="0" lang="en-US" sz="24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57" name="TextBox 5"/>
          <p:cNvSpPr/>
          <p:nvPr/>
        </p:nvSpPr>
        <p:spPr>
          <a:xfrm>
            <a:off x="4903560" y="1618560"/>
            <a:ext cx="2274840" cy="455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457200">
              <a:lnSpc>
                <a:spcPct val="100000"/>
              </a:lnSpc>
            </a:pPr>
            <a:r>
              <a:rPr b="1" lang="en-US" sz="2400" spc="-1" strike="noStrike">
                <a:solidFill>
                  <a:schemeClr val="accent6"/>
                </a:solidFill>
                <a:latin typeface="Sabon Next LT"/>
                <a:ea typeface="DejaVu Sans"/>
              </a:rPr>
              <a:t>Batteries</a:t>
            </a:r>
            <a:endParaRPr b="0" lang="en-US" sz="24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58" name="TextBox 7"/>
          <p:cNvSpPr/>
          <p:nvPr/>
        </p:nvSpPr>
        <p:spPr>
          <a:xfrm>
            <a:off x="1736640" y="2347200"/>
            <a:ext cx="2625120" cy="2558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marL="285840" indent="-285840" defTabSz="45720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Sabon Next LT"/>
                <a:ea typeface="DejaVu Sans"/>
              </a:rPr>
              <a:t>High power density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r>
              <a:rPr b="0" lang="en-US" sz="1800" spc="-1" strike="noStrike">
                <a:solidFill>
                  <a:schemeClr val="dk1"/>
                </a:solidFill>
                <a:latin typeface="Sabon Next LT"/>
                <a:ea typeface="DejaVu Sans"/>
              </a:rPr>
              <a:t>(low charging and discharging time)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marL="285840" indent="-285840" defTabSz="45720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Sabon Next LT"/>
                <a:ea typeface="DejaVu Sans"/>
              </a:rPr>
              <a:t>High lifecycle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marL="285840" indent="-285840" defTabSz="45720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Sabon Next LT"/>
                <a:ea typeface="DejaVu Sans"/>
              </a:rPr>
              <a:t>Low energy density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59" name="TextBox 8"/>
          <p:cNvSpPr/>
          <p:nvPr/>
        </p:nvSpPr>
        <p:spPr>
          <a:xfrm>
            <a:off x="4836240" y="2347200"/>
            <a:ext cx="2625120" cy="2558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marL="285840" indent="-285840" defTabSz="45720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Sabon Next LT"/>
                <a:ea typeface="DejaVu Sans"/>
              </a:rPr>
              <a:t>Low power density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r>
              <a:rPr b="0" lang="en-US" sz="1800" spc="-1" strike="noStrike">
                <a:solidFill>
                  <a:schemeClr val="dk1"/>
                </a:solidFill>
                <a:latin typeface="Sabon Next LT"/>
                <a:ea typeface="DejaVu Sans"/>
              </a:rPr>
              <a:t>(high charging and discharging time)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marL="285840" indent="-285840" defTabSz="45720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Sabon Next LT"/>
                <a:ea typeface="DejaVu Sans"/>
              </a:rPr>
              <a:t>Low lifecycle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marL="285840" indent="-285840" defTabSz="45720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Sabon Next LT"/>
                <a:ea typeface="DejaVu Sans"/>
              </a:rPr>
              <a:t>High energy density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4" descr=""/>
          <p:cNvPicPr/>
          <p:nvPr/>
        </p:nvPicPr>
        <p:blipFill>
          <a:blip r:embed="rId1"/>
          <a:stretch/>
        </p:blipFill>
        <p:spPr>
          <a:xfrm>
            <a:off x="1933560" y="1274400"/>
            <a:ext cx="5380560" cy="3545280"/>
          </a:xfrm>
          <a:prstGeom prst="rect">
            <a:avLst/>
          </a:prstGeom>
          <a:ln w="0">
            <a:noFill/>
          </a:ln>
        </p:spPr>
      </p:pic>
      <p:sp>
        <p:nvSpPr>
          <p:cNvPr id="61" name="TextBox 6"/>
          <p:cNvSpPr/>
          <p:nvPr/>
        </p:nvSpPr>
        <p:spPr>
          <a:xfrm>
            <a:off x="289440" y="475200"/>
            <a:ext cx="8853480" cy="455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1" lang="en-US" sz="2400" spc="-1" strike="noStrike">
                <a:solidFill>
                  <a:srgbClr val="355269"/>
                </a:solidFill>
                <a:latin typeface="Sabon Next LT"/>
                <a:ea typeface="DejaVu Sans"/>
              </a:rPr>
              <a:t>Ragone plot for different energy storage devices</a:t>
            </a:r>
            <a:endParaRPr b="0" lang="en-US" sz="2400" spc="-1" strike="noStrike">
              <a:solidFill>
                <a:srgbClr val="ffffff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5" descr=""/>
          <p:cNvPicPr/>
          <p:nvPr/>
        </p:nvPicPr>
        <p:blipFill>
          <a:blip r:embed="rId1"/>
          <a:stretch/>
        </p:blipFill>
        <p:spPr>
          <a:xfrm>
            <a:off x="1816200" y="685800"/>
            <a:ext cx="6171120" cy="46281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Picture 1" descr=""/>
          <p:cNvPicPr/>
          <p:nvPr/>
        </p:nvPicPr>
        <p:blipFill>
          <a:blip r:embed="rId1"/>
          <a:srcRect l="0" t="1912" r="0" b="11760"/>
          <a:stretch/>
        </p:blipFill>
        <p:spPr>
          <a:xfrm>
            <a:off x="685800" y="1613880"/>
            <a:ext cx="8507160" cy="2728440"/>
          </a:xfrm>
          <a:prstGeom prst="rect">
            <a:avLst/>
          </a:prstGeom>
          <a:ln w="0">
            <a:noFill/>
          </a:ln>
        </p:spPr>
      </p:pic>
      <p:sp>
        <p:nvSpPr>
          <p:cNvPr id="64" name=""/>
          <p:cNvSpPr/>
          <p:nvPr/>
        </p:nvSpPr>
        <p:spPr>
          <a:xfrm>
            <a:off x="457200" y="601200"/>
            <a:ext cx="3885120" cy="68472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Supercapacitors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TextBox 1"/>
          <p:cNvSpPr/>
          <p:nvPr/>
        </p:nvSpPr>
        <p:spPr>
          <a:xfrm>
            <a:off x="336600" y="457200"/>
            <a:ext cx="479952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457200">
              <a:lnSpc>
                <a:spcPct val="100000"/>
              </a:lnSpc>
            </a:pPr>
            <a:r>
              <a:rPr b="1" lang="en-US" sz="1800" spc="-1" strike="noStrike">
                <a:solidFill>
                  <a:schemeClr val="accent6"/>
                </a:solidFill>
                <a:latin typeface="Sabon Next LT"/>
                <a:ea typeface="DejaVu Sans"/>
              </a:rPr>
              <a:t>Electric Double-Layer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r>
              <a:rPr b="1" lang="en-US" sz="1800" spc="-1" strike="noStrike">
                <a:solidFill>
                  <a:schemeClr val="accent6"/>
                </a:solidFill>
                <a:latin typeface="Sabon Next LT"/>
                <a:ea typeface="DejaVu Sans"/>
              </a:rPr>
              <a:t>Capacitors (EDLC)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66" name="TextBox 2"/>
          <p:cNvSpPr/>
          <p:nvPr/>
        </p:nvSpPr>
        <p:spPr>
          <a:xfrm>
            <a:off x="5257800" y="504000"/>
            <a:ext cx="352584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457200">
              <a:lnSpc>
                <a:spcPct val="100000"/>
              </a:lnSpc>
            </a:pPr>
            <a:r>
              <a:rPr b="1" lang="en-US" sz="1800" spc="-1" strike="noStrike">
                <a:solidFill>
                  <a:schemeClr val="accent6"/>
                </a:solidFill>
                <a:latin typeface="Sabon Next LT"/>
                <a:ea typeface="DejaVu Sans"/>
              </a:rPr>
              <a:t>Pseudo Capacitors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r>
              <a:rPr b="1" lang="en-US" sz="1800" spc="-1" strike="noStrike">
                <a:solidFill>
                  <a:schemeClr val="accent6"/>
                </a:solidFill>
                <a:latin typeface="Sabon Next LT"/>
                <a:ea typeface="DejaVu Sans"/>
              </a:rPr>
              <a:t>(PC)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67" name="TextBox 3"/>
          <p:cNvSpPr/>
          <p:nvPr/>
        </p:nvSpPr>
        <p:spPr>
          <a:xfrm>
            <a:off x="914400" y="1371600"/>
            <a:ext cx="3432240" cy="3655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marL="285840" indent="-285840" defTabSz="45720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Sabon Next LT"/>
                <a:ea typeface="DejaVu Sans"/>
              </a:rPr>
              <a:t>Storing the charge via double layer formation at electrode/electrolyte interface 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marL="285840" indent="-285840" defTabSz="45720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Sabon Next LT"/>
                <a:ea typeface="DejaVu Sans"/>
              </a:rPr>
              <a:t>Excellent electrochemical stability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marL="285840" indent="-285840" defTabSz="45720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Sabon Next LT"/>
                <a:ea typeface="DejaVu Sans"/>
              </a:rPr>
              <a:t>Excellent rate performance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marL="285840" indent="-285840" defTabSz="45720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Sabon Next LT"/>
                <a:ea typeface="DejaVu Sans"/>
              </a:rPr>
              <a:t>Better charge-transfer kinetics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68" name="TextBox 9"/>
          <p:cNvSpPr/>
          <p:nvPr/>
        </p:nvSpPr>
        <p:spPr>
          <a:xfrm>
            <a:off x="5486400" y="1371600"/>
            <a:ext cx="3496320" cy="2558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marL="285840" indent="-285840" defTabSz="45720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Sabon Next LT"/>
                <a:ea typeface="DejaVu Sans"/>
              </a:rPr>
              <a:t>Storing the charge based on the rapid redox reactions at the surface or near surface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marL="285840" indent="-285840" defTabSz="45720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Sabon Next LT"/>
                <a:ea typeface="DejaVu Sans"/>
              </a:rPr>
              <a:t>Storing higher charge than double-layer capacitors (10-100 times)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"/>
          <p:cNvSpPr/>
          <p:nvPr/>
        </p:nvSpPr>
        <p:spPr>
          <a:xfrm>
            <a:off x="457200" y="2057400"/>
            <a:ext cx="9142920" cy="286776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DejaVu Sans"/>
              </a:rPr>
              <a:t>Porous Carbon:     surface area: 1500 m</a:t>
            </a:r>
            <a:r>
              <a:rPr b="0" lang="en-US" sz="1800" spc="-1" strike="noStrike" baseline="33000">
                <a:solidFill>
                  <a:srgbClr val="000000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DejaVu Sans"/>
              </a:rPr>
              <a:t>/g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DejaVu Sans"/>
              </a:rPr>
              <a:t>C</a:t>
            </a:r>
            <a:r>
              <a:rPr b="0" lang="en-US" sz="1800" spc="-1" strike="noStrike" baseline="-8000">
                <a:solidFill>
                  <a:srgbClr val="000000"/>
                </a:solidFill>
                <a:latin typeface="Arial"/>
                <a:ea typeface="DejaVu Sans"/>
              </a:rPr>
              <a:t>dl</a:t>
            </a: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DejaVu Sans"/>
              </a:rPr>
              <a:t> = 30-70 </a:t>
            </a: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Arial"/>
              </a:rPr>
              <a:t>µF/cm</a:t>
            </a:r>
            <a:r>
              <a:rPr b="0" lang="en-US" sz="2000" spc="-1" strike="noStrike" baseline="33000">
                <a:solidFill>
                  <a:srgbClr val="000000"/>
                </a:solidFill>
                <a:latin typeface="Arial"/>
                <a:ea typeface="Arial"/>
              </a:rPr>
              <a:t>2       </a:t>
            </a:r>
            <a:r>
              <a:rPr b="0" lang="en-US" sz="2000" spc="-1" strike="noStrike">
                <a:solidFill>
                  <a:srgbClr val="000000"/>
                </a:solidFill>
                <a:latin typeface="Arial"/>
                <a:ea typeface="Arial"/>
              </a:rPr>
              <a:t>C</a:t>
            </a:r>
            <a:r>
              <a:rPr b="0" lang="en-US" sz="2000" spc="-1" strike="noStrike" baseline="-8000">
                <a:solidFill>
                  <a:srgbClr val="000000"/>
                </a:solidFill>
                <a:latin typeface="Arial"/>
                <a:ea typeface="Arial"/>
              </a:rPr>
              <a:t>SC</a:t>
            </a:r>
            <a:r>
              <a:rPr b="0" lang="en-US" sz="2000" spc="-1" strike="noStrike">
                <a:solidFill>
                  <a:srgbClr val="000000"/>
                </a:solidFill>
                <a:latin typeface="Arial"/>
                <a:ea typeface="Arial"/>
              </a:rPr>
              <a:t>=4-5 </a:t>
            </a: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Arial"/>
              </a:rPr>
              <a:t>µF/cm</a:t>
            </a:r>
            <a:r>
              <a:rPr b="0" lang="en-US" sz="2000" spc="-1" strike="noStrike" baseline="33000">
                <a:solidFill>
                  <a:srgbClr val="000000"/>
                </a:solidFill>
                <a:latin typeface="Arial"/>
                <a:ea typeface="Arial"/>
              </a:rPr>
              <a:t>2</a:t>
            </a:r>
            <a:endParaRPr b="0" lang="en-US" sz="20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2000" spc="-1" strike="noStrike">
              <a:solidFill>
                <a:srgbClr val="ffffff"/>
              </a:solidFill>
              <a:latin typeface="Arial"/>
            </a:endParaRPr>
          </a:p>
          <a:p>
            <a:pPr marL="216000" indent="-216000">
              <a:lnSpc>
                <a:spcPct val="100000"/>
              </a:lnSpc>
              <a:buClr>
                <a:srgbClr val="355269"/>
              </a:buClr>
              <a:buSzPct val="90000"/>
              <a:buFont typeface="Wingdings" charset="2"/>
              <a:buChar char=""/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  <a:ea typeface="Arial"/>
              </a:rPr>
              <a:t>This limitation is originated from the Density of States near Fermi level</a:t>
            </a:r>
            <a:endParaRPr b="0" lang="en-US" sz="20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20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2000" spc="-1" strike="noStrike">
              <a:solidFill>
                <a:srgbClr val="ffffff"/>
              </a:solidFill>
              <a:latin typeface="Arial"/>
            </a:endParaRPr>
          </a:p>
          <a:p>
            <a:pPr marL="216000" indent="-216000">
              <a:lnSpc>
                <a:spcPct val="100000"/>
              </a:lnSpc>
              <a:buClr>
                <a:srgbClr val="355269"/>
              </a:buClr>
              <a:buSzPct val="90000"/>
              <a:buFont typeface="Wingdings" charset="2"/>
              <a:buChar char=""/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  <a:ea typeface="Arial"/>
              </a:rPr>
              <a:t>Density of States near Fermi level                        Quantum Capacitance</a:t>
            </a:r>
            <a:endParaRPr b="0" lang="en-US" sz="20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20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20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Arial"/>
              </a:rPr>
              <a:t>	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Arial"/>
              </a:rPr>
              <a:t>	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Arial"/>
              </a:rPr>
              <a:t>	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Arial"/>
              </a:rPr>
              <a:t> 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70" name=""/>
          <p:cNvSpPr/>
          <p:nvPr/>
        </p:nvSpPr>
        <p:spPr>
          <a:xfrm>
            <a:off x="457560" y="601560"/>
            <a:ext cx="3885120" cy="68472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The Capacitance of </a:t>
            </a:r>
            <a:r>
              <a:rPr b="1" lang="en-US" sz="1800" spc="-1" strike="noStrike">
                <a:solidFill>
                  <a:schemeClr val="accent6"/>
                </a:solidFill>
                <a:latin typeface="Sabon Next LT"/>
                <a:ea typeface="DejaVu Sans"/>
              </a:rPr>
              <a:t>EDLC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 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71" name=""/>
          <p:cNvSpPr/>
          <p:nvPr/>
        </p:nvSpPr>
        <p:spPr>
          <a:xfrm>
            <a:off x="4728600" y="3740400"/>
            <a:ext cx="1370520" cy="358560"/>
          </a:xfrm>
          <a:prstGeom prst="rightArrow">
            <a:avLst>
              <a:gd name="adj1" fmla="val 50000"/>
              <a:gd name="adj2" fmla="val 95345"/>
            </a:avLst>
          </a:prstGeom>
          <a:solidFill>
            <a:srgbClr val="355269"/>
          </a:solidFill>
          <a:ln w="10800">
            <a:solidFill>
              <a:srgbClr val="7d8ae7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  <a:ea typeface="DejaVu Sans"/>
            </a:endParaRPr>
          </a:p>
        </p:txBody>
      </p:sp>
      <p:sp>
        <p:nvSpPr>
          <p:cNvPr id="72" name="TextBox 10"/>
          <p:cNvSpPr/>
          <p:nvPr/>
        </p:nvSpPr>
        <p:spPr>
          <a:xfrm>
            <a:off x="3429000" y="4222800"/>
            <a:ext cx="1827720" cy="810360"/>
          </a:xfrm>
          <a:prstGeom prst="rect">
            <a:avLst/>
          </a:prstGeom>
          <a:blipFill rotWithShape="0">
            <a:blip r:embed="rId1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defTabSz="457200">
              <a:lnSpc>
                <a:spcPct val="100000"/>
              </a:lnSpc>
            </a:pPr>
            <a:r>
              <a:rPr b="0" lang="en-US" sz="1800" spc="-1" strike="noStrike">
                <a:solidFill>
                  <a:srgbClr val="ffffff">
                    <a:alpha val="1000"/>
                  </a:srgbClr>
                </a:solidFill>
                <a:latin typeface="Sabon Next LT"/>
                <a:ea typeface="DejaVu Sans"/>
              </a:rPr>
              <a:t> 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TextBox 11"/>
          <p:cNvSpPr/>
          <p:nvPr/>
        </p:nvSpPr>
        <p:spPr>
          <a:xfrm>
            <a:off x="267840" y="541800"/>
            <a:ext cx="4074480" cy="455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1" lang="en-US" sz="2400" spc="-1" strike="noStrike">
                <a:solidFill>
                  <a:srgbClr val="355269"/>
                </a:solidFill>
                <a:latin typeface="Sabon Next LT"/>
                <a:ea typeface="DejaVu Sans"/>
              </a:rPr>
              <a:t>Quantum Capacitance</a:t>
            </a:r>
            <a:endParaRPr b="0" lang="en-US" sz="24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74" name="TextBox 12"/>
          <p:cNvSpPr/>
          <p:nvPr/>
        </p:nvSpPr>
        <p:spPr>
          <a:xfrm>
            <a:off x="388080" y="1267920"/>
            <a:ext cx="434700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marL="285840" indent="-285840" defTabSz="45720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Sabon Next LT"/>
                <a:ea typeface="DejaVu Sans"/>
              </a:rPr>
              <a:t>Differential Quantum Capacitance: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75" name="TextBox 13"/>
          <p:cNvSpPr/>
          <p:nvPr/>
        </p:nvSpPr>
        <p:spPr>
          <a:xfrm>
            <a:off x="4828680" y="1382760"/>
            <a:ext cx="1376640" cy="569880"/>
          </a:xfrm>
          <a:prstGeom prst="rect">
            <a:avLst/>
          </a:prstGeom>
          <a:blipFill rotWithShape="0">
            <a:blip r:embed="rId1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defTabSz="457200">
              <a:lnSpc>
                <a:spcPct val="100000"/>
              </a:lnSpc>
            </a:pPr>
            <a:r>
              <a:rPr b="0" lang="en-US" sz="1800" spc="-1" strike="noStrike">
                <a:solidFill>
                  <a:srgbClr val="ffffff">
                    <a:alpha val="1000"/>
                  </a:srgbClr>
                </a:solidFill>
                <a:latin typeface="Sabon Next LT"/>
                <a:ea typeface="DejaVu Sans"/>
              </a:rPr>
              <a:t> 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6" name="TextBox 14"/>
          <p:cNvSpPr/>
          <p:nvPr/>
        </p:nvSpPr>
        <p:spPr>
          <a:xfrm>
            <a:off x="2057400" y="2511360"/>
            <a:ext cx="6102720" cy="688320"/>
          </a:xfrm>
          <a:prstGeom prst="rect">
            <a:avLst/>
          </a:prstGeom>
          <a:blipFill rotWithShape="0">
            <a:blip r:embed="rId2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defTabSz="457200">
              <a:lnSpc>
                <a:spcPct val="100000"/>
              </a:lnSpc>
            </a:pPr>
            <a:r>
              <a:rPr b="0" lang="en-US" sz="1800" spc="-1" strike="noStrike">
                <a:solidFill>
                  <a:srgbClr val="ffffff">
                    <a:alpha val="1000"/>
                  </a:srgbClr>
                </a:solidFill>
                <a:latin typeface="Sabon Next LT"/>
                <a:ea typeface="DejaVu Sans"/>
              </a:rPr>
              <a:t> 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77" name="" descr=""/>
          <p:cNvPicPr/>
          <p:nvPr/>
        </p:nvPicPr>
        <p:blipFill>
          <a:blip r:embed="rId3"/>
          <a:stretch/>
        </p:blipFill>
        <p:spPr>
          <a:xfrm>
            <a:off x="4170240" y="3310560"/>
            <a:ext cx="1819080" cy="5522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TextBox 18"/>
          <p:cNvSpPr/>
          <p:nvPr/>
        </p:nvSpPr>
        <p:spPr>
          <a:xfrm>
            <a:off x="336600" y="1841400"/>
            <a:ext cx="1010556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marL="285840" indent="-285840" defTabSz="457200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b="0" lang="en-US" sz="1800" spc="-1" strike="noStrike">
                <a:solidFill>
                  <a:schemeClr val="dk1"/>
                </a:solidFill>
                <a:latin typeface="Sabon Next LT"/>
                <a:ea typeface="DejaVu Sans"/>
              </a:rPr>
              <a:t>Total energy storage capacitance is based on integrated value over a complete charge-discharge cycle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79" name="TextBox 19"/>
          <p:cNvSpPr/>
          <p:nvPr/>
        </p:nvSpPr>
        <p:spPr>
          <a:xfrm>
            <a:off x="336600" y="2741040"/>
            <a:ext cx="434700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marL="285840" indent="-285840" defTabSz="45720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Sabon Next LT"/>
                <a:ea typeface="DejaVu Sans"/>
              </a:rPr>
              <a:t>Integrated Quantum Capacitance: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80" name="TextBox 20"/>
          <p:cNvSpPr/>
          <p:nvPr/>
        </p:nvSpPr>
        <p:spPr>
          <a:xfrm>
            <a:off x="1839600" y="3329280"/>
            <a:ext cx="6102720" cy="723960"/>
          </a:xfrm>
          <a:prstGeom prst="rect">
            <a:avLst/>
          </a:prstGeom>
          <a:blipFill rotWithShape="0">
            <a:blip r:embed="rId1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defTabSz="457200">
              <a:lnSpc>
                <a:spcPct val="100000"/>
              </a:lnSpc>
            </a:pPr>
            <a:r>
              <a:rPr b="0" lang="en-US" sz="1800" spc="-1" strike="noStrike">
                <a:solidFill>
                  <a:srgbClr val="ffffff">
                    <a:alpha val="1000"/>
                  </a:srgbClr>
                </a:solidFill>
                <a:latin typeface="Sabon Next LT"/>
                <a:ea typeface="DejaVu Sans"/>
              </a:rPr>
              <a:t> 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457200" y="1301040"/>
            <a:ext cx="7542720" cy="2980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marL="216000" indent="-216000" defTabSz="914400">
              <a:lnSpc>
                <a:spcPct val="90000"/>
              </a:lnSpc>
              <a:buClr>
                <a:srgbClr val="0f253e"/>
              </a:buClr>
              <a:buFont typeface="Wingdings" charset="2"/>
              <a:buChar char=""/>
            </a:pPr>
            <a:r>
              <a:rPr b="0" lang="en-US" sz="1800" spc="-1" strike="noStrike">
                <a:solidFill>
                  <a:srgbClr val="000000"/>
                </a:solidFill>
                <a:latin typeface="Liberation Sans Narrow"/>
              </a:rPr>
              <a:t>2D transition metal carbides, nitrides, and carbonitrides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82" name=""/>
          <p:cNvSpPr/>
          <p:nvPr/>
        </p:nvSpPr>
        <p:spPr>
          <a:xfrm>
            <a:off x="457200" y="382680"/>
            <a:ext cx="2325600" cy="75924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en-US" sz="2400" spc="-1" strike="noStrike">
                <a:solidFill>
                  <a:schemeClr val="accent6"/>
                </a:solidFill>
                <a:latin typeface="Posterama Text Black"/>
                <a:ea typeface="DejaVu Sans"/>
              </a:rPr>
              <a:t>MXenes</a:t>
            </a:r>
            <a:endParaRPr b="0" lang="en-US" sz="24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83" name=""/>
          <p:cNvSpPr/>
          <p:nvPr/>
        </p:nvSpPr>
        <p:spPr>
          <a:xfrm>
            <a:off x="3886200" y="3357000"/>
            <a:ext cx="913320" cy="273240"/>
          </a:xfrm>
          <a:prstGeom prst="rect">
            <a:avLst/>
          </a:prstGeom>
          <a:solidFill>
            <a:srgbClr val="ffffff"/>
          </a:solidFill>
          <a:ln w="10800">
            <a:solidFill>
              <a:srgbClr val="ffffff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  <p:sp>
        <p:nvSpPr>
          <p:cNvPr id="84" name=""/>
          <p:cNvSpPr/>
          <p:nvPr/>
        </p:nvSpPr>
        <p:spPr>
          <a:xfrm>
            <a:off x="228600" y="4572000"/>
            <a:ext cx="9371520" cy="85680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r>
              <a:rPr b="0" lang="en-US" sz="1400" spc="-1" strike="noStrike">
                <a:solidFill>
                  <a:srgbClr val="000000"/>
                </a:solidFill>
                <a:latin typeface="Arial"/>
                <a:ea typeface="DejaVu Sans"/>
              </a:rPr>
              <a:t>M. Naguib, M. Kurtoglu, V. Presser, J. Lu, J. Niu, M. Heon, L. Hultman, Y. Gogotsi and M. W. Barsoum, </a:t>
            </a:r>
            <a:r>
              <a:rPr b="1" lang="en-US" sz="1400" spc="-1" strike="noStrike">
                <a:solidFill>
                  <a:srgbClr val="000000"/>
                </a:solidFill>
                <a:latin typeface="Arial"/>
                <a:ea typeface="DejaVu Sans"/>
              </a:rPr>
              <a:t>Advanced Materials</a:t>
            </a:r>
            <a:r>
              <a:rPr b="0" lang="en-US" sz="1400" spc="-1" strike="noStrike">
                <a:solidFill>
                  <a:srgbClr val="000000"/>
                </a:solidFill>
                <a:latin typeface="Arial"/>
                <a:ea typeface="DejaVu Sans"/>
              </a:rPr>
              <a:t>, 2011, 23, 4248–4253.</a:t>
            </a:r>
            <a:endParaRPr b="0" lang="en-US" sz="1400" spc="-1" strike="noStrike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85" name="" descr=""/>
          <p:cNvPicPr/>
          <p:nvPr/>
        </p:nvPicPr>
        <p:blipFill>
          <a:blip r:embed="rId1"/>
          <a:stretch/>
        </p:blipFill>
        <p:spPr>
          <a:xfrm>
            <a:off x="228600" y="1600200"/>
            <a:ext cx="5942520" cy="2970720"/>
          </a:xfrm>
          <a:prstGeom prst="rect">
            <a:avLst/>
          </a:prstGeom>
          <a:ln w="10800">
            <a:noFill/>
          </a:ln>
        </p:spPr>
      </p:pic>
      <p:pic>
        <p:nvPicPr>
          <p:cNvPr id="86" name="" descr=""/>
          <p:cNvPicPr/>
          <p:nvPr/>
        </p:nvPicPr>
        <p:blipFill>
          <a:blip r:embed="rId2"/>
          <a:srcRect l="0" t="0" r="51055" b="44801"/>
          <a:stretch/>
        </p:blipFill>
        <p:spPr>
          <a:xfrm>
            <a:off x="6400800" y="2024640"/>
            <a:ext cx="2970720" cy="1426680"/>
          </a:xfrm>
          <a:prstGeom prst="rect">
            <a:avLst/>
          </a:prstGeom>
          <a:ln w="10800">
            <a:noFill/>
          </a:ln>
        </p:spPr>
      </p:pic>
      <p:sp>
        <p:nvSpPr>
          <p:cNvPr id="87" name=""/>
          <p:cNvSpPr/>
          <p:nvPr/>
        </p:nvSpPr>
        <p:spPr>
          <a:xfrm>
            <a:off x="6858000" y="3308400"/>
            <a:ext cx="1370520" cy="456120"/>
          </a:xfrm>
          <a:prstGeom prst="rect">
            <a:avLst/>
          </a:prstGeom>
          <a:solidFill>
            <a:srgbClr val="ffffff"/>
          </a:solidFill>
          <a:ln w="10800">
            <a:solidFill>
              <a:srgbClr val="ffffff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  <p:sp>
        <p:nvSpPr>
          <p:cNvPr id="88" name=""/>
          <p:cNvSpPr/>
          <p:nvPr/>
        </p:nvSpPr>
        <p:spPr>
          <a:xfrm>
            <a:off x="6305400" y="1998000"/>
            <a:ext cx="227520" cy="227520"/>
          </a:xfrm>
          <a:prstGeom prst="ellipse">
            <a:avLst/>
          </a:prstGeom>
          <a:solidFill>
            <a:srgbClr val="ffffff"/>
          </a:solidFill>
          <a:ln w="10800">
            <a:solidFill>
              <a:srgbClr val="ffffff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"/>
          <p:cNvSpPr/>
          <p:nvPr/>
        </p:nvSpPr>
        <p:spPr>
          <a:xfrm>
            <a:off x="645120" y="290880"/>
            <a:ext cx="3925800" cy="85104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en-US" sz="2400" spc="-1" strike="noStrike">
                <a:solidFill>
                  <a:schemeClr val="accent6"/>
                </a:solidFill>
                <a:latin typeface="Posterama Text Black"/>
                <a:ea typeface="DejaVu Sans"/>
              </a:rPr>
              <a:t>DTM Mxenes</a:t>
            </a:r>
            <a:endParaRPr b="0" lang="en-US" sz="24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90" name=""/>
          <p:cNvSpPr/>
          <p:nvPr/>
        </p:nvSpPr>
        <p:spPr>
          <a:xfrm>
            <a:off x="1998000" y="1191600"/>
            <a:ext cx="684720" cy="456120"/>
          </a:xfrm>
          <a:prstGeom prst="rect">
            <a:avLst/>
          </a:prstGeom>
          <a:solidFill>
            <a:srgbClr val="ffffff"/>
          </a:solidFill>
          <a:ln w="10800">
            <a:solidFill>
              <a:srgbClr val="ffffff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  <p:sp>
        <p:nvSpPr>
          <p:cNvPr id="91" name=""/>
          <p:cNvSpPr/>
          <p:nvPr/>
        </p:nvSpPr>
        <p:spPr>
          <a:xfrm>
            <a:off x="6683400" y="2576160"/>
            <a:ext cx="2688120" cy="85176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algn="ctr">
              <a:lnSpc>
                <a:spcPct val="100000"/>
              </a:lnSpc>
            </a:pPr>
            <a:r>
              <a:rPr b="1" lang="en-US" sz="2200" spc="-1" strike="noStrike">
                <a:solidFill>
                  <a:schemeClr val="accent6"/>
                </a:solidFill>
                <a:latin typeface="Posterama Text Black"/>
                <a:ea typeface="DejaVu Sans"/>
              </a:rPr>
              <a:t>M</a:t>
            </a:r>
            <a:r>
              <a:rPr b="1" lang="en-US" sz="2200" spc="-1" strike="noStrike" baseline="-25000">
                <a:solidFill>
                  <a:schemeClr val="accent6"/>
                </a:solidFill>
                <a:latin typeface="Posterama Text Black"/>
                <a:ea typeface="DejaVu Sans"/>
              </a:rPr>
              <a:t>x-y</a:t>
            </a:r>
            <a:r>
              <a:rPr b="1" lang="en-US" sz="2200" spc="-1" strike="noStrike">
                <a:solidFill>
                  <a:schemeClr val="accent6"/>
                </a:solidFill>
                <a:latin typeface="Posterama Text Black"/>
                <a:ea typeface="DejaVu Sans"/>
              </a:rPr>
              <a:t>M’</a:t>
            </a:r>
            <a:r>
              <a:rPr b="1" lang="en-US" sz="2200" spc="-1" strike="noStrike" baseline="-25000">
                <a:solidFill>
                  <a:schemeClr val="accent6"/>
                </a:solidFill>
                <a:latin typeface="Posterama Text Black"/>
                <a:ea typeface="DejaVu Sans"/>
              </a:rPr>
              <a:t>y</a:t>
            </a:r>
            <a:r>
              <a:rPr b="1" lang="en-US" sz="2200" spc="-1" strike="noStrike">
                <a:solidFill>
                  <a:schemeClr val="accent6"/>
                </a:solidFill>
                <a:latin typeface="Posterama Text Black"/>
                <a:ea typeface="DejaVu Sans"/>
              </a:rPr>
              <a:t>X</a:t>
            </a:r>
            <a:r>
              <a:rPr b="1" lang="en-US" sz="2200" spc="-1" strike="noStrike" baseline="-25000">
                <a:solidFill>
                  <a:schemeClr val="accent6"/>
                </a:solidFill>
                <a:latin typeface="Posterama Text Black"/>
                <a:ea typeface="DejaVu Sans"/>
              </a:rPr>
              <a:t>x-1</a:t>
            </a:r>
            <a:r>
              <a:rPr b="1" lang="en-US" sz="2200" spc="-1" strike="noStrike">
                <a:solidFill>
                  <a:schemeClr val="accent6"/>
                </a:solidFill>
                <a:latin typeface="Posterama Text Black"/>
                <a:ea typeface="DejaVu Sans"/>
              </a:rPr>
              <a:t>T</a:t>
            </a:r>
            <a:r>
              <a:rPr b="1" lang="en-US" sz="2200" spc="-1" strike="noStrike" baseline="-25000">
                <a:solidFill>
                  <a:schemeClr val="accent6"/>
                </a:solidFill>
                <a:latin typeface="Posterama Text Black"/>
                <a:ea typeface="DejaVu Sans"/>
              </a:rPr>
              <a:t>x</a:t>
            </a:r>
            <a:endParaRPr b="0" lang="en-US" sz="22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92" name=""/>
          <p:cNvSpPr/>
          <p:nvPr/>
        </p:nvSpPr>
        <p:spPr>
          <a:xfrm>
            <a:off x="228600" y="4399920"/>
            <a:ext cx="8962920" cy="85680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ffffff"/>
                </a:solidFill>
                <a:latin typeface="Arial"/>
                <a:ea typeface="DejaVu Sans"/>
              </a:rPr>
              <a:t>.</a:t>
            </a:r>
            <a:r>
              <a:rPr b="0" lang="en-US" sz="1500" spc="-1" strike="noStrike">
                <a:solidFill>
                  <a:srgbClr val="000000"/>
                </a:solidFill>
                <a:latin typeface="Arial"/>
                <a:ea typeface="DejaVu Sans"/>
              </a:rPr>
              <a:t>Anasori, Y. Xie, M. Beidaghi, J. Lu, B. C. Hosler, L. Hultman, P. R. Kent, Y. Gogotsi and M. W. Barsoum, </a:t>
            </a:r>
            <a:r>
              <a:rPr b="1" lang="en-US" sz="1500" spc="-1" strike="noStrike">
                <a:solidFill>
                  <a:srgbClr val="000000"/>
                </a:solidFill>
                <a:latin typeface="Arial"/>
                <a:ea typeface="DejaVu Sans"/>
              </a:rPr>
              <a:t>ACS nano</a:t>
            </a:r>
            <a:r>
              <a:rPr b="0" lang="en-US" sz="1500" spc="-1" strike="noStrike">
                <a:solidFill>
                  <a:srgbClr val="000000"/>
                </a:solidFill>
                <a:latin typeface="Arial"/>
                <a:ea typeface="DejaVu Sans"/>
              </a:rPr>
              <a:t>, 2015, 9, 9507–9516.</a:t>
            </a:r>
            <a:endParaRPr b="0" lang="en-US" sz="1500" spc="-1" strike="noStrike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93" name="" descr=""/>
          <p:cNvPicPr/>
          <p:nvPr/>
        </p:nvPicPr>
        <p:blipFill>
          <a:blip r:embed="rId1"/>
          <a:srcRect l="0" t="0" r="0" b="55872"/>
          <a:stretch/>
        </p:blipFill>
        <p:spPr>
          <a:xfrm>
            <a:off x="685800" y="1143000"/>
            <a:ext cx="5761800" cy="3255840"/>
          </a:xfrm>
          <a:prstGeom prst="rect">
            <a:avLst/>
          </a:prstGeom>
          <a:ln w="1080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"/>
          <p:cNvSpPr/>
          <p:nvPr/>
        </p:nvSpPr>
        <p:spPr>
          <a:xfrm>
            <a:off x="645120" y="291240"/>
            <a:ext cx="3925800" cy="85104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en-US" sz="2400" spc="-1" strike="noStrike">
                <a:solidFill>
                  <a:schemeClr val="accent6"/>
                </a:solidFill>
                <a:latin typeface="Posterama Text Black"/>
                <a:ea typeface="DejaVu Sans"/>
              </a:rPr>
              <a:t>Background</a:t>
            </a:r>
            <a:endParaRPr b="0" lang="en-US" sz="2400" spc="-1" strike="noStrike">
              <a:solidFill>
                <a:srgbClr val="ffffff"/>
              </a:solidFill>
              <a:latin typeface="Arial"/>
            </a:endParaRPr>
          </a:p>
        </p:txBody>
      </p:sp>
      <p:grpSp>
        <p:nvGrpSpPr>
          <p:cNvPr id="95" name=""/>
          <p:cNvGrpSpPr/>
          <p:nvPr/>
        </p:nvGrpSpPr>
        <p:grpSpPr>
          <a:xfrm>
            <a:off x="2743200" y="1371600"/>
            <a:ext cx="3984840" cy="3656520"/>
            <a:chOff x="2743200" y="1371600"/>
            <a:chExt cx="3984840" cy="3656520"/>
          </a:xfrm>
        </p:grpSpPr>
        <p:sp>
          <p:nvSpPr>
            <p:cNvPr id="96" name=""/>
            <p:cNvSpPr/>
            <p:nvPr/>
          </p:nvSpPr>
          <p:spPr>
            <a:xfrm>
              <a:off x="2743200" y="1371600"/>
              <a:ext cx="1644840" cy="3656520"/>
            </a:xfrm>
            <a:custGeom>
              <a:avLst/>
              <a:gdLst>
                <a:gd name="textAreaLeft" fmla="*/ 0 w 1644840"/>
                <a:gd name="textAreaRight" fmla="*/ 1645920 w 1644840"/>
                <a:gd name="textAreaTop" fmla="*/ 0 h 3656520"/>
                <a:gd name="textAreaBottom" fmla="*/ 3657600 h 3656520"/>
              </a:gdLst>
              <a:ahLst/>
              <a:rect l="textAreaLeft" t="textAreaTop" r="textAreaRight" b="textAreaBottom"/>
              <a:pathLst>
                <a:path w="4572" h="10160">
                  <a:moveTo>
                    <a:pt x="0" y="10160"/>
                  </a:moveTo>
                  <a:lnTo>
                    <a:pt x="0" y="0"/>
                  </a:lnTo>
                  <a:lnTo>
                    <a:pt x="4572" y="1693"/>
                  </a:lnTo>
                  <a:lnTo>
                    <a:pt x="4572" y="8467"/>
                  </a:lnTo>
                  <a:lnTo>
                    <a:pt x="0" y="10160"/>
                  </a:lnTo>
                  <a:close/>
                </a:path>
              </a:pathLst>
            </a:custGeom>
            <a:solidFill>
              <a:srgbClr val="afd095"/>
            </a:solidFill>
            <a:ln w="29160">
              <a:solidFill>
                <a:srgbClr val="5eb91e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  <p:txBody>
            <a:bodyPr lIns="104400" rIns="104400" tIns="59400" bIns="59400" anchor="t">
              <a:noAutofit/>
            </a:bodyPr>
            <a:p>
              <a:pPr>
                <a:lnSpc>
                  <a:spcPct val="100000"/>
                </a:lnSpc>
                <a:spcAft>
                  <a:spcPts val="567"/>
                </a:spcAft>
              </a:pPr>
              <a:endParaRPr b="0" lang="en-US" sz="2200" spc="-1" strike="noStrike">
                <a:solidFill>
                  <a:srgbClr val="000000"/>
                </a:solidFill>
                <a:latin typeface="Arial"/>
              </a:endParaRPr>
            </a:p>
            <a:p>
              <a:pPr>
                <a:lnSpc>
                  <a:spcPct val="100000"/>
                </a:lnSpc>
                <a:spcAft>
                  <a:spcPts val="567"/>
                </a:spcAft>
              </a:pPr>
              <a:endParaRPr b="0" lang="en-US" sz="2200" spc="-1" strike="noStrike">
                <a:solidFill>
                  <a:srgbClr val="000000"/>
                </a:solidFill>
                <a:latin typeface="Arial"/>
              </a:endParaRPr>
            </a:p>
            <a:p>
              <a:pPr>
                <a:lnSpc>
                  <a:spcPct val="100000"/>
                </a:lnSpc>
                <a:spcAft>
                  <a:spcPts val="567"/>
                </a:spcAft>
              </a:pPr>
              <a:r>
                <a:rPr b="1" lang="en-US" sz="2800" spc="-1" strike="noStrike">
                  <a:solidFill>
                    <a:srgbClr val="355269"/>
                  </a:solidFill>
                  <a:latin typeface="Arial"/>
                  <a:ea typeface="Microsoft YaHei"/>
                </a:rPr>
                <a:t>MXenes</a:t>
              </a:r>
              <a:endParaRPr b="0" lang="en-US" sz="2800" spc="-1" strike="noStrike">
                <a:solidFill>
                  <a:srgbClr val="000000"/>
                </a:solidFill>
                <a:latin typeface="Arial"/>
              </a:endParaRPr>
            </a:p>
            <a:p>
              <a:pPr marL="216000" indent="-216000">
                <a:lnSpc>
                  <a:spcPct val="100000"/>
                </a:lnSpc>
                <a:spcAft>
                  <a:spcPts val="567"/>
                </a:spcAft>
                <a:buClr>
                  <a:srgbClr val="ffffff"/>
                </a:buClr>
                <a:buSzPct val="45000"/>
                <a:buFont typeface="Wingdings" charset="2"/>
                <a:buChar char=""/>
              </a:pPr>
              <a:r>
                <a:rPr b="0" lang="en-US" sz="1800" spc="-1" strike="noStrike">
                  <a:solidFill>
                    <a:srgbClr val="000000"/>
                  </a:solidFill>
                  <a:latin typeface="Arial"/>
                  <a:ea typeface="Microsoft YaHei"/>
                </a:rPr>
                <a:t>V</a:t>
              </a:r>
              <a:r>
                <a:rPr b="0" lang="en-US" sz="1800" spc="-1" strike="noStrike" baseline="-8000">
                  <a:solidFill>
                    <a:srgbClr val="000000"/>
                  </a:solidFill>
                  <a:latin typeface="Arial"/>
                  <a:ea typeface="Microsoft YaHei"/>
                </a:rPr>
                <a:t>x</a:t>
              </a:r>
              <a:r>
                <a:rPr b="0" lang="en-US" sz="1800" spc="-1" strike="noStrike">
                  <a:solidFill>
                    <a:srgbClr val="000000"/>
                  </a:solidFill>
                  <a:latin typeface="Arial"/>
                  <a:ea typeface="Microsoft YaHei"/>
                </a:rPr>
                <a:t>C</a:t>
              </a:r>
              <a:r>
                <a:rPr b="0" lang="en-US" sz="1800" spc="-1" strike="noStrike" baseline="-8000">
                  <a:solidFill>
                    <a:srgbClr val="000000"/>
                  </a:solidFill>
                  <a:latin typeface="Arial"/>
                  <a:ea typeface="Microsoft YaHei"/>
                </a:rPr>
                <a:t>x-1</a:t>
              </a:r>
              <a:r>
                <a:rPr b="0" lang="en-US" sz="1800" spc="-1" strike="noStrike">
                  <a:solidFill>
                    <a:srgbClr val="000000"/>
                  </a:solidFill>
                  <a:latin typeface="Arial"/>
                  <a:ea typeface="Microsoft YaHei"/>
                </a:rPr>
                <a:t>T</a:t>
              </a:r>
              <a:r>
                <a:rPr b="0" lang="en-US" sz="1800" spc="-1" strike="noStrike" baseline="-8000">
                  <a:solidFill>
                    <a:srgbClr val="000000"/>
                  </a:solidFill>
                  <a:latin typeface="Arial"/>
                  <a:ea typeface="Microsoft YaHei"/>
                </a:rPr>
                <a:t>y</a:t>
              </a:r>
              <a:endParaRPr b="0" lang="en-US" sz="1800" spc="-1" strike="noStrike">
                <a:solidFill>
                  <a:srgbClr val="000000"/>
                </a:solidFill>
                <a:latin typeface="Arial"/>
              </a:endParaRPr>
            </a:p>
            <a:p>
              <a:pPr marL="216000" indent="-216000">
                <a:lnSpc>
                  <a:spcPct val="100000"/>
                </a:lnSpc>
                <a:spcAft>
                  <a:spcPts val="567"/>
                </a:spcAft>
                <a:buClr>
                  <a:srgbClr val="ffffff"/>
                </a:buClr>
                <a:buSzPct val="45000"/>
                <a:buFont typeface="Wingdings" charset="2"/>
                <a:buChar char=""/>
              </a:pPr>
              <a:r>
                <a:rPr b="0" lang="en-US" sz="1800" spc="-1" strike="noStrike">
                  <a:solidFill>
                    <a:srgbClr val="000000"/>
                  </a:solidFill>
                  <a:latin typeface="Arial"/>
                  <a:ea typeface="Microsoft YaHei"/>
                </a:rPr>
                <a:t>Mo</a:t>
              </a:r>
              <a:r>
                <a:rPr b="0" lang="en-US" sz="1800" spc="-1" strike="noStrike" baseline="-8000">
                  <a:solidFill>
                    <a:srgbClr val="000000"/>
                  </a:solidFill>
                  <a:latin typeface="Arial"/>
                  <a:ea typeface="Microsoft YaHei"/>
                </a:rPr>
                <a:t>x</a:t>
              </a:r>
              <a:r>
                <a:rPr b="0" lang="en-US" sz="1800" spc="-1" strike="noStrike">
                  <a:solidFill>
                    <a:srgbClr val="000000"/>
                  </a:solidFill>
                  <a:latin typeface="Arial"/>
                  <a:ea typeface="Microsoft YaHei"/>
                </a:rPr>
                <a:t>C</a:t>
              </a:r>
              <a:r>
                <a:rPr b="0" lang="en-US" sz="1800" spc="-1" strike="noStrike" baseline="-8000">
                  <a:solidFill>
                    <a:srgbClr val="000000"/>
                  </a:solidFill>
                  <a:latin typeface="Arial"/>
                  <a:ea typeface="Microsoft YaHei"/>
                </a:rPr>
                <a:t>x-1</a:t>
              </a:r>
              <a:r>
                <a:rPr b="0" lang="en-US" sz="1800" spc="-1" strike="noStrike">
                  <a:solidFill>
                    <a:srgbClr val="000000"/>
                  </a:solidFill>
                  <a:latin typeface="Arial"/>
                  <a:ea typeface="Microsoft YaHei"/>
                </a:rPr>
                <a:t>T</a:t>
              </a:r>
              <a:r>
                <a:rPr b="0" lang="en-US" sz="1800" spc="-1" strike="noStrike" baseline="-8000">
                  <a:solidFill>
                    <a:srgbClr val="000000"/>
                  </a:solidFill>
                  <a:latin typeface="Arial"/>
                  <a:ea typeface="Microsoft YaHei"/>
                </a:rPr>
                <a:t>y</a:t>
              </a:r>
              <a:endParaRPr b="0" lang="en-US" sz="1800" spc="-1" strike="noStrike">
                <a:solidFill>
                  <a:srgbClr val="000000"/>
                </a:solidFill>
                <a:latin typeface="Arial"/>
              </a:endParaRPr>
            </a:p>
            <a:p>
              <a:pPr marL="216000" indent="-216000">
                <a:lnSpc>
                  <a:spcPct val="100000"/>
                </a:lnSpc>
                <a:spcAft>
                  <a:spcPts val="567"/>
                </a:spcAft>
                <a:buClr>
                  <a:srgbClr val="ffffff"/>
                </a:buClr>
                <a:buSzPct val="45000"/>
                <a:buFont typeface="Wingdings" charset="2"/>
                <a:buChar char=""/>
              </a:pPr>
              <a:r>
                <a:rPr b="0" lang="en-US" sz="1800" spc="-1" strike="noStrike">
                  <a:solidFill>
                    <a:srgbClr val="000000"/>
                  </a:solidFill>
                  <a:latin typeface="Arial"/>
                  <a:ea typeface="Microsoft YaHei"/>
                </a:rPr>
                <a:t>Ti</a:t>
              </a:r>
              <a:r>
                <a:rPr b="0" lang="en-US" sz="1800" spc="-1" strike="noStrike" baseline="-8000">
                  <a:solidFill>
                    <a:srgbClr val="000000"/>
                  </a:solidFill>
                  <a:latin typeface="Arial"/>
                  <a:ea typeface="Microsoft YaHei"/>
                </a:rPr>
                <a:t>x</a:t>
              </a:r>
              <a:r>
                <a:rPr b="0" lang="en-US" sz="1800" spc="-1" strike="noStrike">
                  <a:solidFill>
                    <a:srgbClr val="000000"/>
                  </a:solidFill>
                  <a:latin typeface="Arial"/>
                  <a:ea typeface="Microsoft YaHei"/>
                </a:rPr>
                <a:t>C</a:t>
              </a:r>
              <a:r>
                <a:rPr b="0" lang="en-US" sz="1800" spc="-1" strike="noStrike" baseline="-8000">
                  <a:solidFill>
                    <a:srgbClr val="000000"/>
                  </a:solidFill>
                  <a:latin typeface="Arial"/>
                  <a:ea typeface="Microsoft YaHei"/>
                </a:rPr>
                <a:t>x-1</a:t>
              </a:r>
              <a:r>
                <a:rPr b="0" lang="en-US" sz="1800" spc="-1" strike="noStrike">
                  <a:solidFill>
                    <a:srgbClr val="000000"/>
                  </a:solidFill>
                  <a:latin typeface="Arial"/>
                  <a:ea typeface="Microsoft YaHei"/>
                </a:rPr>
                <a:t>T</a:t>
              </a:r>
              <a:r>
                <a:rPr b="0" lang="en-US" sz="1800" spc="-1" strike="noStrike" baseline="-8000">
                  <a:solidFill>
                    <a:srgbClr val="000000"/>
                  </a:solidFill>
                  <a:latin typeface="Arial"/>
                  <a:ea typeface="Microsoft YaHei"/>
                </a:rPr>
                <a:t>y</a:t>
              </a:r>
              <a:endParaRPr b="0" lang="en-US" sz="1800" spc="-1" strike="noStrike">
                <a:solidFill>
                  <a:srgbClr val="000000"/>
                </a:solidFill>
                <a:latin typeface="Arial"/>
              </a:endParaRPr>
            </a:p>
            <a:p>
              <a:pPr marL="216000" indent="-216000">
                <a:lnSpc>
                  <a:spcPct val="100000"/>
                </a:lnSpc>
                <a:spcAft>
                  <a:spcPts val="567"/>
                </a:spcAft>
                <a:buClr>
                  <a:srgbClr val="ffffff"/>
                </a:buClr>
                <a:buSzPct val="45000"/>
                <a:buFont typeface="Wingdings" charset="2"/>
                <a:buChar char=""/>
              </a:pPr>
              <a:r>
                <a:rPr b="0" lang="en-US" sz="1800" spc="-1" strike="noStrike">
                  <a:solidFill>
                    <a:srgbClr val="000000"/>
                  </a:solidFill>
                  <a:latin typeface="Arial"/>
                  <a:ea typeface="Microsoft YaHei"/>
                </a:rPr>
                <a:t>Zr</a:t>
              </a:r>
              <a:r>
                <a:rPr b="0" lang="en-US" sz="1800" spc="-1" strike="noStrike" baseline="-8000">
                  <a:solidFill>
                    <a:srgbClr val="000000"/>
                  </a:solidFill>
                  <a:latin typeface="Arial"/>
                  <a:ea typeface="Microsoft YaHei"/>
                </a:rPr>
                <a:t>x</a:t>
              </a:r>
              <a:r>
                <a:rPr b="0" lang="en-US" sz="1800" spc="-1" strike="noStrike">
                  <a:solidFill>
                    <a:srgbClr val="000000"/>
                  </a:solidFill>
                  <a:latin typeface="Arial"/>
                  <a:ea typeface="Microsoft YaHei"/>
                </a:rPr>
                <a:t>C</a:t>
              </a:r>
              <a:r>
                <a:rPr b="0" lang="en-US" sz="1800" spc="-1" strike="noStrike" baseline="-8000">
                  <a:solidFill>
                    <a:srgbClr val="000000"/>
                  </a:solidFill>
                  <a:latin typeface="Arial"/>
                  <a:ea typeface="Microsoft YaHei"/>
                </a:rPr>
                <a:t>x-1</a:t>
              </a:r>
              <a:r>
                <a:rPr b="0" lang="en-US" sz="1800" spc="-1" strike="noStrike">
                  <a:solidFill>
                    <a:srgbClr val="000000"/>
                  </a:solidFill>
                  <a:latin typeface="Arial"/>
                  <a:ea typeface="Microsoft YaHei"/>
                </a:rPr>
                <a:t>T</a:t>
              </a:r>
              <a:r>
                <a:rPr b="0" lang="en-US" sz="1800" spc="-1" strike="noStrike" baseline="-8000">
                  <a:solidFill>
                    <a:srgbClr val="000000"/>
                  </a:solidFill>
                  <a:latin typeface="Arial"/>
                  <a:ea typeface="Microsoft YaHei"/>
                </a:rPr>
                <a:t>y</a:t>
              </a:r>
              <a:endParaRPr b="0" lang="en-US" sz="1800" spc="-1" strike="noStrike">
                <a:solidFill>
                  <a:srgbClr val="000000"/>
                </a:solidFill>
                <a:latin typeface="Arial"/>
              </a:endParaRPr>
            </a:p>
            <a:p>
              <a:pPr marL="216000" indent="-216000">
                <a:lnSpc>
                  <a:spcPct val="100000"/>
                </a:lnSpc>
                <a:spcAft>
                  <a:spcPts val="567"/>
                </a:spcAft>
                <a:buClr>
                  <a:srgbClr val="ffffff"/>
                </a:buClr>
                <a:buSzPct val="45000"/>
                <a:buFont typeface="Wingdings" charset="2"/>
                <a:buChar char=""/>
              </a:pPr>
              <a:r>
                <a:rPr b="0" lang="en-US" sz="1800" spc="-1" strike="noStrike">
                  <a:solidFill>
                    <a:srgbClr val="000000"/>
                  </a:solidFill>
                  <a:latin typeface="Arial"/>
                  <a:ea typeface="Microsoft YaHei"/>
                </a:rPr>
                <a:t>Sc</a:t>
              </a:r>
              <a:r>
                <a:rPr b="0" lang="en-US" sz="1800" spc="-1" strike="noStrike" baseline="-8000">
                  <a:solidFill>
                    <a:srgbClr val="000000"/>
                  </a:solidFill>
                  <a:latin typeface="Arial"/>
                  <a:ea typeface="Microsoft YaHei"/>
                </a:rPr>
                <a:t>x</a:t>
              </a:r>
              <a:r>
                <a:rPr b="0" lang="en-US" sz="1800" spc="-1" strike="noStrike">
                  <a:solidFill>
                    <a:srgbClr val="000000"/>
                  </a:solidFill>
                  <a:latin typeface="Arial"/>
                  <a:ea typeface="Microsoft YaHei"/>
                </a:rPr>
                <a:t>C</a:t>
              </a:r>
              <a:r>
                <a:rPr b="0" lang="en-US" sz="1800" spc="-1" strike="noStrike" baseline="-8000">
                  <a:solidFill>
                    <a:srgbClr val="000000"/>
                  </a:solidFill>
                  <a:latin typeface="Arial"/>
                  <a:ea typeface="Microsoft YaHei"/>
                </a:rPr>
                <a:t>x-1</a:t>
              </a:r>
              <a:r>
                <a:rPr b="0" lang="en-US" sz="1800" spc="-1" strike="noStrike">
                  <a:solidFill>
                    <a:srgbClr val="000000"/>
                  </a:solidFill>
                  <a:latin typeface="Arial"/>
                  <a:ea typeface="Microsoft YaHei"/>
                </a:rPr>
                <a:t>T</a:t>
              </a:r>
              <a:r>
                <a:rPr b="0" lang="en-US" sz="1800" spc="-1" strike="noStrike" baseline="-8000">
                  <a:solidFill>
                    <a:srgbClr val="000000"/>
                  </a:solidFill>
                  <a:latin typeface="Arial"/>
                  <a:ea typeface="Microsoft YaHei"/>
                </a:rPr>
                <a:t>y</a:t>
              </a:r>
              <a:endParaRPr b="0" lang="en-US" sz="1800" spc="-1" strike="noStrike">
                <a:solidFill>
                  <a:srgbClr val="000000"/>
                </a:solidFill>
                <a:latin typeface="Arial"/>
              </a:endParaRPr>
            </a:p>
            <a:p>
              <a:pPr marL="216000" indent="-216000">
                <a:lnSpc>
                  <a:spcPct val="100000"/>
                </a:lnSpc>
                <a:spcAft>
                  <a:spcPts val="567"/>
                </a:spcAft>
                <a:buClr>
                  <a:srgbClr val="ffffff"/>
                </a:buClr>
                <a:buSzPct val="45000"/>
                <a:buFont typeface="Wingdings" charset="2"/>
                <a:buChar char=""/>
              </a:pPr>
              <a:r>
                <a:rPr b="0" lang="en-US" sz="1800" spc="-1" strike="noStrike" baseline="-8000">
                  <a:solidFill>
                    <a:srgbClr val="000000"/>
                  </a:solidFill>
                  <a:latin typeface="Arial"/>
                  <a:ea typeface="Microsoft YaHei"/>
                </a:rPr>
                <a:t> </a:t>
              </a:r>
              <a:endParaRPr b="0" lang="en-US" sz="1800" spc="-1" strike="noStrike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97" name=""/>
            <p:cNvSpPr/>
            <p:nvPr/>
          </p:nvSpPr>
          <p:spPr>
            <a:xfrm>
              <a:off x="5083200" y="1371600"/>
              <a:ext cx="1644840" cy="3656520"/>
            </a:xfrm>
            <a:custGeom>
              <a:avLst/>
              <a:gdLst>
                <a:gd name="textAreaLeft" fmla="*/ 0 w 1644840"/>
                <a:gd name="textAreaRight" fmla="*/ 1645920 w 1644840"/>
                <a:gd name="textAreaTop" fmla="*/ 0 h 3656520"/>
                <a:gd name="textAreaBottom" fmla="*/ 3657600 h 3656520"/>
              </a:gdLst>
              <a:ahLst/>
              <a:rect l="textAreaLeft" t="textAreaTop" r="textAreaRight" b="textAreaBottom"/>
              <a:pathLst>
                <a:path w="4572" h="10160">
                  <a:moveTo>
                    <a:pt x="0" y="10160"/>
                  </a:moveTo>
                  <a:lnTo>
                    <a:pt x="0" y="0"/>
                  </a:lnTo>
                  <a:lnTo>
                    <a:pt x="4572" y="1693"/>
                  </a:lnTo>
                  <a:lnTo>
                    <a:pt x="4572" y="8467"/>
                  </a:lnTo>
                  <a:lnTo>
                    <a:pt x="0" y="10160"/>
                  </a:lnTo>
                  <a:close/>
                </a:path>
              </a:pathLst>
            </a:custGeom>
            <a:solidFill>
              <a:srgbClr val="afd095"/>
            </a:solidFill>
            <a:ln w="29160">
              <a:solidFill>
                <a:srgbClr val="5eb91e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  <p:txBody>
            <a:bodyPr lIns="104400" rIns="104400" tIns="59400" bIns="59400" anchor="t">
              <a:noAutofit/>
            </a:bodyPr>
            <a:p>
              <a:pPr>
                <a:lnSpc>
                  <a:spcPct val="100000"/>
                </a:lnSpc>
                <a:spcAft>
                  <a:spcPts val="567"/>
                </a:spcAft>
              </a:pPr>
              <a:endParaRPr b="0" lang="en-US" sz="2800" spc="-1" strike="noStrike">
                <a:solidFill>
                  <a:srgbClr val="000000"/>
                </a:solidFill>
                <a:latin typeface="Arial"/>
              </a:endParaRPr>
            </a:p>
            <a:p>
              <a:pPr algn="ctr">
                <a:lnSpc>
                  <a:spcPct val="100000"/>
                </a:lnSpc>
                <a:spcAft>
                  <a:spcPts val="567"/>
                </a:spcAft>
              </a:pPr>
              <a:r>
                <a:rPr b="1" lang="en-US" sz="2800" spc="-1" strike="noStrike">
                  <a:solidFill>
                    <a:srgbClr val="355269"/>
                  </a:solidFill>
                  <a:latin typeface="Arial"/>
                  <a:ea typeface="Microsoft YaHei"/>
                </a:rPr>
                <a:t>DTM </a:t>
              </a:r>
              <a:endParaRPr b="0" lang="en-US" sz="2800" spc="-1" strike="noStrike">
                <a:solidFill>
                  <a:srgbClr val="000000"/>
                </a:solidFill>
                <a:latin typeface="Arial"/>
              </a:endParaRPr>
            </a:p>
            <a:p>
              <a:pPr algn="ctr">
                <a:lnSpc>
                  <a:spcPct val="100000"/>
                </a:lnSpc>
                <a:spcAft>
                  <a:spcPts val="567"/>
                </a:spcAft>
              </a:pPr>
              <a:r>
                <a:rPr b="1" lang="en-US" sz="2800" spc="-1" strike="noStrike">
                  <a:solidFill>
                    <a:srgbClr val="355269"/>
                  </a:solidFill>
                  <a:latin typeface="Arial"/>
                  <a:ea typeface="Microsoft YaHei"/>
                </a:rPr>
                <a:t>MXenes</a:t>
              </a:r>
              <a:endParaRPr b="0" lang="en-US" sz="2800" spc="-1" strike="noStrike">
                <a:solidFill>
                  <a:srgbClr val="000000"/>
                </a:solidFill>
                <a:latin typeface="Arial"/>
              </a:endParaRPr>
            </a:p>
            <a:p>
              <a:pPr marL="216000" indent="-216000">
                <a:lnSpc>
                  <a:spcPct val="100000"/>
                </a:lnSpc>
                <a:spcAft>
                  <a:spcPts val="567"/>
                </a:spcAft>
                <a:buClr>
                  <a:srgbClr val="ffffff"/>
                </a:buClr>
                <a:buSzPct val="45000"/>
                <a:buFont typeface="Wingdings" charset="2"/>
                <a:buChar char=""/>
              </a:pPr>
              <a:r>
                <a:rPr b="0" lang="en-US" sz="1800" spc="-1" strike="noStrike">
                  <a:solidFill>
                    <a:srgbClr val="000000"/>
                  </a:solidFill>
                  <a:latin typeface="Arial"/>
                  <a:ea typeface="Microsoft YaHei"/>
                </a:rPr>
                <a:t>Zr</a:t>
              </a:r>
              <a:r>
                <a:rPr b="0" lang="en-US" sz="1800" spc="-1" strike="noStrike" baseline="-8000">
                  <a:solidFill>
                    <a:srgbClr val="000000"/>
                  </a:solidFill>
                  <a:latin typeface="Arial"/>
                  <a:ea typeface="Microsoft YaHei"/>
                </a:rPr>
                <a:t>2</a:t>
              </a:r>
              <a:r>
                <a:rPr b="0" lang="en-US" sz="1800" spc="-1" strike="noStrike">
                  <a:solidFill>
                    <a:srgbClr val="000000"/>
                  </a:solidFill>
                  <a:latin typeface="Arial"/>
                  <a:ea typeface="Microsoft YaHei"/>
                </a:rPr>
                <a:t>MC</a:t>
              </a:r>
              <a:r>
                <a:rPr b="0" lang="en-US" sz="1800" spc="-1" strike="noStrike" baseline="-8000">
                  <a:solidFill>
                    <a:srgbClr val="000000"/>
                  </a:solidFill>
                  <a:latin typeface="Arial"/>
                  <a:ea typeface="Microsoft YaHei"/>
                </a:rPr>
                <a:t>2</a:t>
              </a:r>
              <a:r>
                <a:rPr b="0" lang="en-US" sz="1800" spc="-1" strike="noStrike">
                  <a:solidFill>
                    <a:srgbClr val="000000"/>
                  </a:solidFill>
                  <a:latin typeface="Arial"/>
                  <a:ea typeface="Microsoft YaHei"/>
                </a:rPr>
                <a:t>O</a:t>
              </a:r>
              <a:r>
                <a:rPr b="0" lang="en-US" sz="1800" spc="-1" strike="noStrike" baseline="-8000">
                  <a:solidFill>
                    <a:srgbClr val="000000"/>
                  </a:solidFill>
                  <a:latin typeface="Arial"/>
                  <a:ea typeface="Microsoft YaHei"/>
                </a:rPr>
                <a:t>2</a:t>
              </a:r>
              <a:endParaRPr b="0" lang="en-US" sz="1800" spc="-1" strike="noStrike">
                <a:solidFill>
                  <a:srgbClr val="000000"/>
                </a:solidFill>
                <a:latin typeface="Arial"/>
              </a:endParaRPr>
            </a:p>
            <a:p>
              <a:pPr marL="216000" indent="-216000">
                <a:lnSpc>
                  <a:spcPct val="100000"/>
                </a:lnSpc>
                <a:spcAft>
                  <a:spcPts val="567"/>
                </a:spcAft>
                <a:buClr>
                  <a:srgbClr val="ffffff"/>
                </a:buClr>
                <a:buSzPct val="45000"/>
                <a:buFont typeface="Wingdings" charset="2"/>
                <a:buChar char=""/>
              </a:pPr>
              <a:r>
                <a:rPr b="0" lang="en-US" sz="1800" spc="-1" strike="noStrike">
                  <a:solidFill>
                    <a:srgbClr val="000000"/>
                  </a:solidFill>
                  <a:latin typeface="Arial"/>
                  <a:ea typeface="Microsoft YaHei"/>
                </a:rPr>
                <a:t>ScHfCO</a:t>
              </a:r>
              <a:r>
                <a:rPr b="0" lang="en-US" sz="1800" spc="-1" strike="noStrike" baseline="-8000">
                  <a:solidFill>
                    <a:srgbClr val="000000"/>
                  </a:solidFill>
                  <a:latin typeface="Arial"/>
                  <a:ea typeface="Microsoft YaHei"/>
                </a:rPr>
                <a:t>2</a:t>
              </a:r>
              <a:endParaRPr b="0" lang="en-US" sz="1800" spc="-1" strike="noStrike">
                <a:solidFill>
                  <a:srgbClr val="000000"/>
                </a:solidFill>
                <a:latin typeface="Arial"/>
              </a:endParaRPr>
            </a:p>
            <a:p>
              <a:pPr marL="216000" indent="-216000">
                <a:lnSpc>
                  <a:spcPct val="100000"/>
                </a:lnSpc>
                <a:spcAft>
                  <a:spcPts val="567"/>
                </a:spcAft>
                <a:buClr>
                  <a:srgbClr val="ffffff"/>
                </a:buClr>
                <a:buSzPct val="45000"/>
                <a:buFont typeface="Wingdings" charset="2"/>
                <a:buChar char=""/>
              </a:pPr>
              <a:r>
                <a:rPr b="0" lang="en-US" sz="1800" spc="-1" strike="noStrike">
                  <a:solidFill>
                    <a:srgbClr val="000000"/>
                  </a:solidFill>
                  <a:latin typeface="Arial"/>
                  <a:ea typeface="Microsoft YaHei"/>
                </a:rPr>
                <a:t>Cr</a:t>
              </a:r>
              <a:r>
                <a:rPr b="0" lang="en-US" sz="1800" spc="-1" strike="noStrike" baseline="-8000">
                  <a:solidFill>
                    <a:srgbClr val="000000"/>
                  </a:solidFill>
                  <a:latin typeface="Arial"/>
                  <a:ea typeface="Microsoft YaHei"/>
                </a:rPr>
                <a:t>2/3</a:t>
              </a:r>
              <a:r>
                <a:rPr b="0" lang="en-US" sz="1800" spc="-1" strike="noStrike">
                  <a:solidFill>
                    <a:srgbClr val="000000"/>
                  </a:solidFill>
                  <a:latin typeface="Arial"/>
                  <a:ea typeface="Microsoft YaHei"/>
                </a:rPr>
                <a:t>Sc</a:t>
              </a:r>
              <a:r>
                <a:rPr b="0" lang="en-US" sz="1800" spc="-1" strike="noStrike" baseline="-8000">
                  <a:solidFill>
                    <a:srgbClr val="000000"/>
                  </a:solidFill>
                  <a:latin typeface="Arial"/>
                  <a:ea typeface="Microsoft YaHei"/>
                </a:rPr>
                <a:t>1/3</a:t>
              </a:r>
              <a:r>
                <a:rPr b="0" lang="en-US" sz="1800" spc="-1" strike="noStrike">
                  <a:solidFill>
                    <a:srgbClr val="000000"/>
                  </a:solidFill>
                  <a:latin typeface="Arial"/>
                  <a:ea typeface="Microsoft YaHei"/>
                </a:rPr>
                <a:t>CO</a:t>
              </a:r>
              <a:r>
                <a:rPr b="0" lang="en-US" sz="1800" spc="-1" strike="noStrike" baseline="-8000">
                  <a:solidFill>
                    <a:srgbClr val="000000"/>
                  </a:solidFill>
                  <a:latin typeface="Arial"/>
                  <a:ea typeface="Microsoft YaHei"/>
                </a:rPr>
                <a:t>2</a:t>
              </a:r>
              <a:endParaRPr b="0" lang="en-US" sz="1800" spc="-1" strike="noStrike">
                <a:solidFill>
                  <a:srgbClr val="000000"/>
                </a:solidFill>
                <a:latin typeface="Arial"/>
              </a:endParaRPr>
            </a:p>
            <a:p>
              <a:pPr marL="216000" indent="-216000">
                <a:lnSpc>
                  <a:spcPct val="100000"/>
                </a:lnSpc>
                <a:spcAft>
                  <a:spcPts val="567"/>
                </a:spcAft>
                <a:buClr>
                  <a:srgbClr val="ffffff"/>
                </a:buClr>
                <a:buSzPct val="45000"/>
                <a:buFont typeface="Wingdings" charset="2"/>
                <a:buChar char=""/>
              </a:pPr>
              <a:r>
                <a:rPr b="0" lang="en-US" sz="1800" spc="-1" strike="noStrike">
                  <a:solidFill>
                    <a:srgbClr val="000000"/>
                  </a:solidFill>
                  <a:latin typeface="Arial"/>
                  <a:ea typeface="Microsoft YaHei"/>
                </a:rPr>
                <a:t>Mo</a:t>
              </a:r>
              <a:r>
                <a:rPr b="0" lang="en-US" sz="1800" spc="-1" strike="noStrike" baseline="-8000">
                  <a:solidFill>
                    <a:srgbClr val="000000"/>
                  </a:solidFill>
                  <a:latin typeface="Arial"/>
                  <a:ea typeface="Microsoft YaHei"/>
                </a:rPr>
                <a:t>2</a:t>
              </a:r>
              <a:r>
                <a:rPr b="0" lang="en-US" sz="1800" spc="-1" strike="noStrike">
                  <a:solidFill>
                    <a:srgbClr val="000000"/>
                  </a:solidFill>
                  <a:latin typeface="Arial"/>
                  <a:ea typeface="Microsoft YaHei"/>
                </a:rPr>
                <a:t>Ti</a:t>
              </a:r>
              <a:r>
                <a:rPr b="0" lang="en-US" sz="1800" spc="-1" strike="noStrike" baseline="-8000">
                  <a:solidFill>
                    <a:srgbClr val="000000"/>
                  </a:solidFill>
                  <a:latin typeface="Arial"/>
                  <a:ea typeface="Microsoft YaHei"/>
                </a:rPr>
                <a:t>2</a:t>
              </a:r>
              <a:r>
                <a:rPr b="0" lang="en-US" sz="1800" spc="-1" strike="noStrike">
                  <a:solidFill>
                    <a:srgbClr val="000000"/>
                  </a:solidFill>
                  <a:latin typeface="Arial"/>
                  <a:ea typeface="Microsoft YaHei"/>
                </a:rPr>
                <a:t>C</a:t>
              </a:r>
              <a:r>
                <a:rPr b="0" lang="en-US" sz="1800" spc="-1" strike="noStrike" baseline="-8000">
                  <a:solidFill>
                    <a:srgbClr val="000000"/>
                  </a:solidFill>
                  <a:latin typeface="Arial"/>
                  <a:ea typeface="Microsoft YaHei"/>
                </a:rPr>
                <a:t>3</a:t>
              </a:r>
              <a:r>
                <a:rPr b="0" lang="en-US" sz="1800" spc="-1" strike="noStrike">
                  <a:solidFill>
                    <a:srgbClr val="000000"/>
                  </a:solidFill>
                  <a:latin typeface="Arial"/>
                  <a:ea typeface="Microsoft YaHei"/>
                </a:rPr>
                <a:t>O</a:t>
              </a:r>
              <a:r>
                <a:rPr b="0" lang="en-US" sz="1800" spc="-1" strike="noStrike" baseline="-8000">
                  <a:solidFill>
                    <a:srgbClr val="000000"/>
                  </a:solidFill>
                  <a:latin typeface="Arial"/>
                  <a:ea typeface="Microsoft YaHei"/>
                </a:rPr>
                <a:t>2</a:t>
              </a:r>
              <a:endParaRPr b="0" lang="en-US" sz="1800" spc="-1" strike="noStrike">
                <a:solidFill>
                  <a:srgbClr val="000000"/>
                </a:solidFill>
                <a:latin typeface="Arial"/>
              </a:endParaRPr>
            </a:p>
          </p:txBody>
        </p:sp>
      </p:grp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"/>
          <p:cNvSpPr/>
          <p:nvPr/>
        </p:nvSpPr>
        <p:spPr>
          <a:xfrm>
            <a:off x="644760" y="290880"/>
            <a:ext cx="3925080" cy="85068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en-US" sz="2400" spc="-1" strike="noStrike">
                <a:solidFill>
                  <a:srgbClr val="355269"/>
                </a:solidFill>
                <a:latin typeface="Posterama Text Black"/>
                <a:ea typeface="DejaVu Sans"/>
              </a:rPr>
              <a:t>Our work</a:t>
            </a:r>
            <a:endParaRPr b="0" lang="en-US" sz="24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99" name=""/>
          <p:cNvSpPr/>
          <p:nvPr/>
        </p:nvSpPr>
        <p:spPr>
          <a:xfrm>
            <a:off x="4971960" y="2750400"/>
            <a:ext cx="214200" cy="23040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r>
              <a:rPr b="0" lang="en-US" sz="1000" spc="-1" strike="noStrike">
                <a:solidFill>
                  <a:srgbClr val="ffffff"/>
                </a:solidFill>
                <a:latin typeface="Arial"/>
                <a:ea typeface="DejaVu Sans"/>
              </a:rPr>
              <a:t> </a:t>
            </a:r>
            <a:endParaRPr b="0" lang="en-US" sz="10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100" name=""/>
          <p:cNvSpPr/>
          <p:nvPr/>
        </p:nvSpPr>
        <p:spPr>
          <a:xfrm>
            <a:off x="4971960" y="2750400"/>
            <a:ext cx="214200" cy="23040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r>
              <a:rPr b="0" lang="en-US" sz="1000" spc="-1" strike="noStrike">
                <a:solidFill>
                  <a:srgbClr val="ffffff"/>
                </a:solidFill>
                <a:latin typeface="Arial"/>
                <a:ea typeface="DejaVu Sans"/>
              </a:rPr>
              <a:t> </a:t>
            </a:r>
            <a:endParaRPr b="0" lang="en-US" sz="1000" spc="-1" strike="noStrike">
              <a:solidFill>
                <a:srgbClr val="ffffff"/>
              </a:solidFill>
              <a:latin typeface="Arial"/>
            </a:endParaRPr>
          </a:p>
        </p:txBody>
      </p:sp>
      <p:grpSp>
        <p:nvGrpSpPr>
          <p:cNvPr id="101" name="Diagram 1"/>
          <p:cNvGrpSpPr/>
          <p:nvPr/>
        </p:nvGrpSpPr>
        <p:grpSpPr>
          <a:xfrm>
            <a:off x="2057040" y="1599840"/>
            <a:ext cx="5589360" cy="2970000"/>
            <a:chOff x="2057040" y="1599840"/>
            <a:chExt cx="5589360" cy="2970000"/>
          </a:xfrm>
        </p:grpSpPr>
        <p:sp>
          <p:nvSpPr>
            <p:cNvPr id="102" name=""/>
            <p:cNvSpPr/>
            <p:nvPr/>
          </p:nvSpPr>
          <p:spPr>
            <a:xfrm>
              <a:off x="2057040" y="1599840"/>
              <a:ext cx="1703160" cy="611640"/>
            </a:xfrm>
            <a:custGeom>
              <a:avLst/>
              <a:gdLst>
                <a:gd name="textAreaLeft" fmla="*/ 0 w 1703160"/>
                <a:gd name="textAreaRight" fmla="*/ 1704960 w 1703160"/>
                <a:gd name="textAreaTop" fmla="*/ 0 h 611640"/>
                <a:gd name="textAreaBottom" fmla="*/ 613440 h 611640"/>
              </a:gdLst>
              <a:ahLst/>
              <a:rect l="textAreaLeft" t="textAreaTop" r="textAreaRight" b="textAreaBottom"/>
              <a:pathLst>
                <a:path w="1592956" h="576000">
                  <a:moveTo>
                    <a:pt x="0" y="0"/>
                  </a:moveTo>
                  <a:lnTo>
                    <a:pt x="1592956" y="0"/>
                  </a:lnTo>
                  <a:lnTo>
                    <a:pt x="1592956" y="576000"/>
                  </a:lnTo>
                  <a:lnTo>
                    <a:pt x="0" y="576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8a303"/>
            </a:solidFill>
            <a:ln w="1080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142200" rIns="142200" tIns="81360" bIns="81360" anchor="ctr" anchorCtr="1">
              <a:noAutofit/>
            </a:bodyPr>
            <a:p>
              <a:pPr algn="ctr">
                <a:lnSpc>
                  <a:spcPct val="90000"/>
                </a:lnSpc>
                <a:spcAft>
                  <a:spcPts val="799"/>
                </a:spcAft>
              </a:pPr>
              <a:r>
                <a:rPr b="0" lang="en-US" sz="2000" spc="-1" strike="noStrike">
                  <a:solidFill>
                    <a:srgbClr val="ffffff"/>
                  </a:solidFill>
                  <a:latin typeface="Aptos Display"/>
                  <a:ea typeface="DejaVu Sans"/>
                </a:rPr>
                <a:t>Mo-Ti</a:t>
              </a:r>
              <a:endParaRPr b="0" lang="en-US" sz="2000" spc="-1" strike="noStrike">
                <a:solidFill>
                  <a:srgbClr val="ffffff"/>
                </a:solidFill>
                <a:latin typeface="Arial"/>
              </a:endParaRPr>
            </a:p>
          </p:txBody>
        </p:sp>
        <p:sp>
          <p:nvSpPr>
            <p:cNvPr id="103" name=""/>
            <p:cNvSpPr/>
            <p:nvPr/>
          </p:nvSpPr>
          <p:spPr>
            <a:xfrm>
              <a:off x="2057040" y="2212920"/>
              <a:ext cx="1703160" cy="2356920"/>
            </a:xfrm>
            <a:custGeom>
              <a:avLst/>
              <a:gdLst>
                <a:gd name="textAreaLeft" fmla="*/ 0 w 1703160"/>
                <a:gd name="textAreaRight" fmla="*/ 1704960 w 1703160"/>
                <a:gd name="textAreaTop" fmla="*/ 0 h 2356920"/>
                <a:gd name="textAreaBottom" fmla="*/ 2358360 h 2356920"/>
              </a:gdLst>
              <a:ahLst/>
              <a:rect l="textAreaLeft" t="textAreaTop" r="textAreaRight" b="textAreaBottom"/>
              <a:pathLst>
                <a:path w="1592956" h="2216587">
                  <a:moveTo>
                    <a:pt x="0" y="0"/>
                  </a:moveTo>
                  <a:lnTo>
                    <a:pt x="1592956" y="0"/>
                  </a:lnTo>
                  <a:lnTo>
                    <a:pt x="1592956" y="2216587"/>
                  </a:lnTo>
                  <a:lnTo>
                    <a:pt x="0" y="22165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e0cb">
                <a:alpha val="90000"/>
              </a:srgbClr>
            </a:solidFill>
            <a:ln w="1080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106560" rIns="142200" tIns="106560" bIns="160200" anchor="t">
              <a:noAutofit/>
            </a:bodyPr>
            <a:p>
              <a:pPr lvl="1" marL="228600" indent="-228600">
                <a:lnSpc>
                  <a:spcPct val="90000"/>
                </a:lnSpc>
                <a:spcAft>
                  <a:spcPts val="400"/>
                </a:spcAft>
                <a:buClr>
                  <a:srgbClr val="ffffff"/>
                </a:buClr>
                <a:buFont typeface="Symbol" charset="2"/>
                <a:buChar char=""/>
              </a:pPr>
              <a:r>
                <a:rPr b="0" lang="en-US" sz="2000" spc="-1" strike="noStrike">
                  <a:solidFill>
                    <a:srgbClr val="000000"/>
                  </a:solidFill>
                  <a:latin typeface="Aptos Display"/>
                  <a:ea typeface="DejaVu Sans"/>
                </a:rPr>
                <a:t>MoTiC</a:t>
              </a:r>
              <a:endParaRPr b="0" lang="en-US" sz="2000" spc="-1" strike="noStrike">
                <a:solidFill>
                  <a:srgbClr val="000000"/>
                </a:solidFill>
                <a:latin typeface="Arial"/>
              </a:endParaRPr>
            </a:p>
            <a:p>
              <a:pPr lvl="1" marL="228600" indent="-228600">
                <a:lnSpc>
                  <a:spcPct val="90000"/>
                </a:lnSpc>
                <a:spcAft>
                  <a:spcPts val="400"/>
                </a:spcAft>
                <a:buClr>
                  <a:srgbClr val="ffffff"/>
                </a:buClr>
                <a:buFont typeface="Symbol" charset="2"/>
                <a:buChar char=""/>
              </a:pPr>
              <a:r>
                <a:rPr b="0" lang="en-US" sz="2000" spc="-1" strike="noStrike">
                  <a:solidFill>
                    <a:srgbClr val="000000"/>
                  </a:solidFill>
                  <a:latin typeface="Aptos Display"/>
                  <a:ea typeface="DejaVu Sans"/>
                </a:rPr>
                <a:t>Mo2TiC2</a:t>
              </a:r>
              <a:endParaRPr b="0" lang="en-US" sz="2000" spc="-1" strike="noStrike">
                <a:solidFill>
                  <a:srgbClr val="000000"/>
                </a:solidFill>
                <a:latin typeface="Arial"/>
              </a:endParaRPr>
            </a:p>
            <a:p>
              <a:pPr lvl="1" marL="228600" indent="-228600">
                <a:lnSpc>
                  <a:spcPct val="90000"/>
                </a:lnSpc>
                <a:spcAft>
                  <a:spcPts val="400"/>
                </a:spcAft>
                <a:buClr>
                  <a:srgbClr val="ffffff"/>
                </a:buClr>
                <a:buFont typeface="Symbol" charset="2"/>
                <a:buChar char=""/>
              </a:pPr>
              <a:r>
                <a:rPr b="0" lang="en-US" sz="2000" spc="-1" strike="noStrike">
                  <a:solidFill>
                    <a:srgbClr val="000000"/>
                  </a:solidFill>
                  <a:latin typeface="Aptos Display"/>
                  <a:ea typeface="DejaVu Sans"/>
                </a:rPr>
                <a:t>Ti2MoC2</a:t>
              </a:r>
              <a:endParaRPr b="0" lang="en-US" sz="2000" spc="-1" strike="noStrike">
                <a:solidFill>
                  <a:srgbClr val="000000"/>
                </a:solidFill>
                <a:latin typeface="Arial"/>
              </a:endParaRPr>
            </a:p>
            <a:p>
              <a:pPr lvl="1" marL="228600" indent="-228600">
                <a:lnSpc>
                  <a:spcPct val="90000"/>
                </a:lnSpc>
                <a:spcAft>
                  <a:spcPts val="400"/>
                </a:spcAft>
                <a:buClr>
                  <a:srgbClr val="ffffff"/>
                </a:buClr>
                <a:buFont typeface="Symbol" charset="2"/>
                <a:buChar char=""/>
              </a:pPr>
              <a:r>
                <a:rPr b="0" lang="en-US" sz="2000" spc="-1" strike="noStrike">
                  <a:solidFill>
                    <a:srgbClr val="000000"/>
                  </a:solidFill>
                  <a:latin typeface="Aptos Display"/>
                  <a:ea typeface="DejaVu Sans"/>
                </a:rPr>
                <a:t>Mo2Ti2C3</a:t>
              </a:r>
              <a:endParaRPr b="0" lang="en-US" sz="2000" spc="-1" strike="noStrike">
                <a:solidFill>
                  <a:srgbClr val="000000"/>
                </a:solidFill>
                <a:latin typeface="Arial"/>
              </a:endParaRPr>
            </a:p>
            <a:p>
              <a:pPr lvl="1" marL="228600" indent="-228600">
                <a:lnSpc>
                  <a:spcPct val="90000"/>
                </a:lnSpc>
                <a:spcAft>
                  <a:spcPts val="400"/>
                </a:spcAft>
                <a:buClr>
                  <a:srgbClr val="ffffff"/>
                </a:buClr>
                <a:buFont typeface="Symbol" charset="2"/>
                <a:buChar char=""/>
              </a:pPr>
              <a:r>
                <a:rPr b="0" lang="en-US" sz="2000" spc="-1" strike="noStrike">
                  <a:solidFill>
                    <a:srgbClr val="000000"/>
                  </a:solidFill>
                  <a:latin typeface="Aptos Display"/>
                  <a:ea typeface="DejaVu Sans"/>
                </a:rPr>
                <a:t>Ti2Mo2C3</a:t>
              </a:r>
              <a:endParaRPr b="0" lang="en-US" sz="2000" spc="-1" strike="noStrike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104" name=""/>
            <p:cNvSpPr/>
            <p:nvPr/>
          </p:nvSpPr>
          <p:spPr>
            <a:xfrm>
              <a:off x="3999960" y="1599840"/>
              <a:ext cx="1702800" cy="611640"/>
            </a:xfrm>
            <a:custGeom>
              <a:avLst/>
              <a:gdLst>
                <a:gd name="textAreaLeft" fmla="*/ 0 w 1702800"/>
                <a:gd name="textAreaRight" fmla="*/ 1704240 w 1702800"/>
                <a:gd name="textAreaTop" fmla="*/ 0 h 611640"/>
                <a:gd name="textAreaBottom" fmla="*/ 613440 h 611640"/>
              </a:gdLst>
              <a:ahLst/>
              <a:rect l="textAreaLeft" t="textAreaTop" r="textAreaRight" b="textAreaBottom"/>
              <a:pathLst>
                <a:path w="1592956" h="576000">
                  <a:moveTo>
                    <a:pt x="0" y="0"/>
                  </a:moveTo>
                  <a:lnTo>
                    <a:pt x="1592956" y="0"/>
                  </a:lnTo>
                  <a:lnTo>
                    <a:pt x="1592956" y="576000"/>
                  </a:lnTo>
                  <a:lnTo>
                    <a:pt x="0" y="576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8a303"/>
            </a:solidFill>
            <a:ln w="1080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142200" rIns="142200" tIns="81360" bIns="81360" anchor="ctr" anchorCtr="1">
              <a:noAutofit/>
            </a:bodyPr>
            <a:p>
              <a:pPr algn="ctr">
                <a:lnSpc>
                  <a:spcPct val="90000"/>
                </a:lnSpc>
                <a:spcAft>
                  <a:spcPts val="799"/>
                </a:spcAft>
              </a:pPr>
              <a:r>
                <a:rPr b="0" lang="en-US" sz="2000" spc="-1" strike="noStrike">
                  <a:solidFill>
                    <a:srgbClr val="ffffff"/>
                  </a:solidFill>
                  <a:latin typeface="Aptos Display"/>
                  <a:ea typeface="DejaVu Sans"/>
                </a:rPr>
                <a:t>Mo-V</a:t>
              </a:r>
              <a:endParaRPr b="0" lang="en-US" sz="2000" spc="-1" strike="noStrike">
                <a:solidFill>
                  <a:srgbClr val="ffffff"/>
                </a:solidFill>
                <a:latin typeface="Arial"/>
              </a:endParaRPr>
            </a:p>
          </p:txBody>
        </p:sp>
        <p:sp>
          <p:nvSpPr>
            <p:cNvPr id="105" name=""/>
            <p:cNvSpPr/>
            <p:nvPr/>
          </p:nvSpPr>
          <p:spPr>
            <a:xfrm>
              <a:off x="3999960" y="2212920"/>
              <a:ext cx="1702800" cy="2356920"/>
            </a:xfrm>
            <a:custGeom>
              <a:avLst/>
              <a:gdLst>
                <a:gd name="textAreaLeft" fmla="*/ 0 w 1702800"/>
                <a:gd name="textAreaRight" fmla="*/ 1704240 w 1702800"/>
                <a:gd name="textAreaTop" fmla="*/ 0 h 2356920"/>
                <a:gd name="textAreaBottom" fmla="*/ 2358360 h 2356920"/>
              </a:gdLst>
              <a:ahLst/>
              <a:rect l="textAreaLeft" t="textAreaTop" r="textAreaRight" b="textAreaBottom"/>
              <a:pathLst>
                <a:path w="1592956" h="2216587">
                  <a:moveTo>
                    <a:pt x="0" y="0"/>
                  </a:moveTo>
                  <a:lnTo>
                    <a:pt x="1592956" y="0"/>
                  </a:lnTo>
                  <a:lnTo>
                    <a:pt x="1592956" y="2216587"/>
                  </a:lnTo>
                  <a:lnTo>
                    <a:pt x="0" y="22165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e0cb">
                <a:alpha val="90000"/>
              </a:srgbClr>
            </a:solidFill>
            <a:ln w="1080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106560" rIns="142200" tIns="106560" bIns="160200" anchor="t">
              <a:noAutofit/>
            </a:bodyPr>
            <a:p>
              <a:pPr lvl="1" marL="228600" indent="-228600">
                <a:lnSpc>
                  <a:spcPct val="90000"/>
                </a:lnSpc>
                <a:spcAft>
                  <a:spcPts val="400"/>
                </a:spcAft>
                <a:buClr>
                  <a:srgbClr val="ffffff"/>
                </a:buClr>
                <a:buFont typeface="Symbol" charset="2"/>
                <a:buChar char=""/>
              </a:pPr>
              <a:r>
                <a:rPr b="0" lang="en-US" sz="2000" spc="-1" strike="noStrike">
                  <a:solidFill>
                    <a:srgbClr val="000000"/>
                  </a:solidFill>
                  <a:latin typeface="Aptos Display"/>
                  <a:ea typeface="DejaVu Sans"/>
                </a:rPr>
                <a:t>MoVC</a:t>
              </a:r>
              <a:endParaRPr b="0" lang="en-US" sz="2000" spc="-1" strike="noStrike">
                <a:solidFill>
                  <a:srgbClr val="000000"/>
                </a:solidFill>
                <a:latin typeface="Arial"/>
              </a:endParaRPr>
            </a:p>
            <a:p>
              <a:pPr lvl="1" marL="228600" indent="-228600">
                <a:lnSpc>
                  <a:spcPct val="90000"/>
                </a:lnSpc>
                <a:spcAft>
                  <a:spcPts val="400"/>
                </a:spcAft>
                <a:buClr>
                  <a:srgbClr val="ffffff"/>
                </a:buClr>
                <a:buFont typeface="Symbol" charset="2"/>
                <a:buChar char=""/>
              </a:pPr>
              <a:r>
                <a:rPr b="0" lang="en-US" sz="2000" spc="-1" strike="noStrike">
                  <a:solidFill>
                    <a:srgbClr val="000000"/>
                  </a:solidFill>
                  <a:latin typeface="Aptos Display"/>
                  <a:ea typeface="DejaVu Sans"/>
                </a:rPr>
                <a:t>Mo2VC2</a:t>
              </a:r>
              <a:endParaRPr b="0" lang="en-US" sz="2000" spc="-1" strike="noStrike">
                <a:solidFill>
                  <a:srgbClr val="000000"/>
                </a:solidFill>
                <a:latin typeface="Arial"/>
              </a:endParaRPr>
            </a:p>
            <a:p>
              <a:pPr lvl="1" marL="228600" indent="-228600">
                <a:lnSpc>
                  <a:spcPct val="90000"/>
                </a:lnSpc>
                <a:spcAft>
                  <a:spcPts val="400"/>
                </a:spcAft>
                <a:buClr>
                  <a:srgbClr val="ffffff"/>
                </a:buClr>
                <a:buFont typeface="Symbol" charset="2"/>
                <a:buChar char=""/>
              </a:pPr>
              <a:r>
                <a:rPr b="0" lang="en-US" sz="2000" spc="-1" strike="noStrike">
                  <a:solidFill>
                    <a:srgbClr val="000000"/>
                  </a:solidFill>
                  <a:latin typeface="Aptos Display"/>
                  <a:ea typeface="DejaVu Sans"/>
                </a:rPr>
                <a:t>V2MoC2</a:t>
              </a:r>
              <a:endParaRPr b="0" lang="en-US" sz="2000" spc="-1" strike="noStrike">
                <a:solidFill>
                  <a:srgbClr val="000000"/>
                </a:solidFill>
                <a:latin typeface="Arial"/>
              </a:endParaRPr>
            </a:p>
            <a:p>
              <a:pPr lvl="1" marL="228600" indent="-228600">
                <a:lnSpc>
                  <a:spcPct val="90000"/>
                </a:lnSpc>
                <a:spcAft>
                  <a:spcPts val="400"/>
                </a:spcAft>
                <a:buClr>
                  <a:srgbClr val="ffffff"/>
                </a:buClr>
                <a:buFont typeface="Symbol" charset="2"/>
                <a:buChar char=""/>
              </a:pPr>
              <a:r>
                <a:rPr b="0" lang="en-US" sz="2000" spc="-1" strike="noStrike">
                  <a:solidFill>
                    <a:srgbClr val="000000"/>
                  </a:solidFill>
                  <a:latin typeface="Aptos Display"/>
                  <a:ea typeface="DejaVu Sans"/>
                </a:rPr>
                <a:t>Mo2V2C3</a:t>
              </a:r>
              <a:endParaRPr b="0" lang="en-US" sz="2000" spc="-1" strike="noStrike">
                <a:solidFill>
                  <a:srgbClr val="000000"/>
                </a:solidFill>
                <a:latin typeface="Arial"/>
              </a:endParaRPr>
            </a:p>
            <a:p>
              <a:pPr lvl="1" marL="228600" indent="-228600">
                <a:lnSpc>
                  <a:spcPct val="90000"/>
                </a:lnSpc>
                <a:spcAft>
                  <a:spcPts val="400"/>
                </a:spcAft>
                <a:buClr>
                  <a:srgbClr val="ffffff"/>
                </a:buClr>
                <a:buFont typeface="Symbol" charset="2"/>
                <a:buChar char=""/>
              </a:pPr>
              <a:r>
                <a:rPr b="0" lang="en-US" sz="2000" spc="-1" strike="noStrike">
                  <a:solidFill>
                    <a:srgbClr val="000000"/>
                  </a:solidFill>
                  <a:latin typeface="Aptos Display"/>
                  <a:ea typeface="DejaVu Sans"/>
                </a:rPr>
                <a:t>V2Mo2C3</a:t>
              </a:r>
              <a:endParaRPr b="0" lang="en-US" sz="2000" spc="-1" strike="noStrike">
                <a:solidFill>
                  <a:srgbClr val="000000"/>
                </a:solidFill>
                <a:latin typeface="Arial"/>
              </a:endParaRPr>
            </a:p>
            <a:p>
              <a:pPr>
                <a:lnSpc>
                  <a:spcPct val="90000"/>
                </a:lnSpc>
                <a:spcAft>
                  <a:spcPts val="400"/>
                </a:spcAft>
              </a:pPr>
              <a:endParaRPr b="0" lang="en-US" sz="2000" spc="-1" strike="noStrike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106" name=""/>
            <p:cNvSpPr/>
            <p:nvPr/>
          </p:nvSpPr>
          <p:spPr>
            <a:xfrm>
              <a:off x="5943240" y="1599840"/>
              <a:ext cx="1703160" cy="611640"/>
            </a:xfrm>
            <a:custGeom>
              <a:avLst/>
              <a:gdLst>
                <a:gd name="textAreaLeft" fmla="*/ 0 w 1703160"/>
                <a:gd name="textAreaRight" fmla="*/ 1704960 w 1703160"/>
                <a:gd name="textAreaTop" fmla="*/ 0 h 611640"/>
                <a:gd name="textAreaBottom" fmla="*/ 613440 h 611640"/>
              </a:gdLst>
              <a:ahLst/>
              <a:rect l="textAreaLeft" t="textAreaTop" r="textAreaRight" b="textAreaBottom"/>
              <a:pathLst>
                <a:path w="1592956" h="576000">
                  <a:moveTo>
                    <a:pt x="0" y="0"/>
                  </a:moveTo>
                  <a:lnTo>
                    <a:pt x="1592956" y="0"/>
                  </a:lnTo>
                  <a:lnTo>
                    <a:pt x="1592956" y="576000"/>
                  </a:lnTo>
                  <a:lnTo>
                    <a:pt x="0" y="576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8a303"/>
            </a:solidFill>
            <a:ln w="1080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142200" rIns="142200" tIns="81360" bIns="81360" anchor="ctr" anchorCtr="1">
              <a:noAutofit/>
            </a:bodyPr>
            <a:p>
              <a:pPr algn="ctr">
                <a:lnSpc>
                  <a:spcPct val="90000"/>
                </a:lnSpc>
                <a:spcAft>
                  <a:spcPts val="799"/>
                </a:spcAft>
              </a:pPr>
              <a:r>
                <a:rPr b="0" lang="en-US" sz="2000" spc="-1" strike="noStrike">
                  <a:solidFill>
                    <a:srgbClr val="ffffff"/>
                  </a:solidFill>
                  <a:latin typeface="Aptos Display"/>
                  <a:ea typeface="DejaVu Sans"/>
                </a:rPr>
                <a:t>Ti-V</a:t>
              </a:r>
              <a:endParaRPr b="0" lang="en-US" sz="2000" spc="-1" strike="noStrike">
                <a:solidFill>
                  <a:srgbClr val="ffffff"/>
                </a:solidFill>
                <a:latin typeface="Arial"/>
              </a:endParaRPr>
            </a:p>
          </p:txBody>
        </p:sp>
        <p:sp>
          <p:nvSpPr>
            <p:cNvPr id="107" name=""/>
            <p:cNvSpPr/>
            <p:nvPr/>
          </p:nvSpPr>
          <p:spPr>
            <a:xfrm>
              <a:off x="5943240" y="2212920"/>
              <a:ext cx="1703160" cy="2356920"/>
            </a:xfrm>
            <a:custGeom>
              <a:avLst/>
              <a:gdLst>
                <a:gd name="textAreaLeft" fmla="*/ 0 w 1703160"/>
                <a:gd name="textAreaRight" fmla="*/ 1704960 w 1703160"/>
                <a:gd name="textAreaTop" fmla="*/ 0 h 2356920"/>
                <a:gd name="textAreaBottom" fmla="*/ 2358360 h 2356920"/>
              </a:gdLst>
              <a:ahLst/>
              <a:rect l="textAreaLeft" t="textAreaTop" r="textAreaRight" b="textAreaBottom"/>
              <a:pathLst>
                <a:path w="1592956" h="2216587">
                  <a:moveTo>
                    <a:pt x="0" y="0"/>
                  </a:moveTo>
                  <a:lnTo>
                    <a:pt x="1592956" y="0"/>
                  </a:lnTo>
                  <a:lnTo>
                    <a:pt x="1592956" y="2216587"/>
                  </a:lnTo>
                  <a:lnTo>
                    <a:pt x="0" y="22165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e0cb">
                <a:alpha val="90000"/>
              </a:srgbClr>
            </a:solidFill>
            <a:ln w="1080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106560" rIns="142200" tIns="106560" bIns="160200" anchor="t">
              <a:noAutofit/>
            </a:bodyPr>
            <a:p>
              <a:pPr lvl="1" marL="228600" indent="-228600">
                <a:lnSpc>
                  <a:spcPct val="90000"/>
                </a:lnSpc>
                <a:spcAft>
                  <a:spcPts val="400"/>
                </a:spcAft>
                <a:buClr>
                  <a:srgbClr val="ffffff"/>
                </a:buClr>
                <a:buFont typeface="Symbol" charset="2"/>
                <a:buChar char=""/>
              </a:pPr>
              <a:r>
                <a:rPr b="0" lang="en-US" sz="2000" spc="-1" strike="noStrike">
                  <a:solidFill>
                    <a:srgbClr val="000000"/>
                  </a:solidFill>
                  <a:latin typeface="Aptos Display"/>
                  <a:ea typeface="DejaVu Sans"/>
                </a:rPr>
                <a:t>TiVC</a:t>
              </a:r>
              <a:endParaRPr b="0" lang="en-US" sz="2000" spc="-1" strike="noStrike">
                <a:solidFill>
                  <a:srgbClr val="000000"/>
                </a:solidFill>
                <a:latin typeface="Arial"/>
              </a:endParaRPr>
            </a:p>
            <a:p>
              <a:pPr lvl="1" marL="228600" indent="-228600">
                <a:lnSpc>
                  <a:spcPct val="90000"/>
                </a:lnSpc>
                <a:spcAft>
                  <a:spcPts val="400"/>
                </a:spcAft>
                <a:buClr>
                  <a:srgbClr val="ffffff"/>
                </a:buClr>
                <a:buFont typeface="Symbol" charset="2"/>
                <a:buChar char=""/>
              </a:pPr>
              <a:r>
                <a:rPr b="0" lang="en-US" sz="2000" spc="-1" strike="noStrike">
                  <a:solidFill>
                    <a:srgbClr val="000000"/>
                  </a:solidFill>
                  <a:latin typeface="Aptos Display"/>
                  <a:ea typeface="DejaVu Sans"/>
                </a:rPr>
                <a:t>Ti2VC2</a:t>
              </a:r>
              <a:endParaRPr b="0" lang="en-US" sz="2000" spc="-1" strike="noStrike">
                <a:solidFill>
                  <a:srgbClr val="000000"/>
                </a:solidFill>
                <a:latin typeface="Arial"/>
              </a:endParaRPr>
            </a:p>
            <a:p>
              <a:pPr lvl="1" marL="228600" indent="-228600">
                <a:lnSpc>
                  <a:spcPct val="90000"/>
                </a:lnSpc>
                <a:spcAft>
                  <a:spcPts val="400"/>
                </a:spcAft>
                <a:buClr>
                  <a:srgbClr val="ffffff"/>
                </a:buClr>
                <a:buFont typeface="Symbol" charset="2"/>
                <a:buChar char=""/>
              </a:pPr>
              <a:r>
                <a:rPr b="0" lang="en-US" sz="2000" spc="-1" strike="noStrike">
                  <a:solidFill>
                    <a:srgbClr val="000000"/>
                  </a:solidFill>
                  <a:latin typeface="Aptos Display"/>
                  <a:ea typeface="DejaVu Sans"/>
                </a:rPr>
                <a:t>V2TiC2</a:t>
              </a:r>
              <a:endParaRPr b="0" lang="en-US" sz="2000" spc="-1" strike="noStrike">
                <a:solidFill>
                  <a:srgbClr val="000000"/>
                </a:solidFill>
                <a:latin typeface="Arial"/>
              </a:endParaRPr>
            </a:p>
            <a:p>
              <a:pPr lvl="1" marL="228600" indent="-228600">
                <a:lnSpc>
                  <a:spcPct val="90000"/>
                </a:lnSpc>
                <a:spcAft>
                  <a:spcPts val="400"/>
                </a:spcAft>
                <a:buClr>
                  <a:srgbClr val="ffffff"/>
                </a:buClr>
                <a:buFont typeface="Symbol" charset="2"/>
                <a:buChar char=""/>
              </a:pPr>
              <a:r>
                <a:rPr b="0" lang="en-US" sz="2000" spc="-1" strike="noStrike">
                  <a:solidFill>
                    <a:srgbClr val="000000"/>
                  </a:solidFill>
                  <a:latin typeface="Aptos Display"/>
                  <a:ea typeface="DejaVu Sans"/>
                </a:rPr>
                <a:t>Ti2V2C3</a:t>
              </a:r>
              <a:endParaRPr b="0" lang="en-US" sz="2000" spc="-1" strike="noStrike">
                <a:solidFill>
                  <a:srgbClr val="000000"/>
                </a:solidFill>
                <a:latin typeface="Arial"/>
              </a:endParaRPr>
            </a:p>
            <a:p>
              <a:pPr lvl="1" marL="228600" indent="-228600">
                <a:lnSpc>
                  <a:spcPct val="90000"/>
                </a:lnSpc>
                <a:spcAft>
                  <a:spcPts val="400"/>
                </a:spcAft>
                <a:buClr>
                  <a:srgbClr val="ffffff"/>
                </a:buClr>
                <a:buFont typeface="Symbol" charset="2"/>
                <a:buChar char=""/>
              </a:pPr>
              <a:r>
                <a:rPr b="0" lang="en-US" sz="2000" spc="-1" strike="noStrike">
                  <a:solidFill>
                    <a:srgbClr val="000000"/>
                  </a:solidFill>
                  <a:latin typeface="Aptos Display"/>
                  <a:ea typeface="DejaVu Sans"/>
                </a:rPr>
                <a:t>V2Ti2C3</a:t>
              </a:r>
              <a:endParaRPr b="0" lang="en-US" sz="2000" spc="-1" strike="noStrike">
                <a:solidFill>
                  <a:srgbClr val="000000"/>
                </a:solidFill>
                <a:latin typeface="Arial"/>
              </a:endParaRPr>
            </a:p>
            <a:p>
              <a:pPr>
                <a:lnSpc>
                  <a:spcPct val="90000"/>
                </a:lnSpc>
                <a:spcAft>
                  <a:spcPts val="400"/>
                </a:spcAft>
              </a:pPr>
              <a:endParaRPr b="0" lang="en-US" sz="2000" spc="-1" strike="noStrike">
                <a:solidFill>
                  <a:srgbClr val="000000"/>
                </a:solidFill>
                <a:latin typeface="Arial"/>
              </a:endParaRPr>
            </a:p>
          </p:txBody>
        </p:sp>
      </p:grp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" descr=""/>
          <p:cNvPicPr/>
          <p:nvPr/>
        </p:nvPicPr>
        <p:blipFill>
          <a:blip r:embed="rId1"/>
          <a:stretch/>
        </p:blipFill>
        <p:spPr>
          <a:xfrm>
            <a:off x="2514600" y="985680"/>
            <a:ext cx="4570920" cy="4150440"/>
          </a:xfrm>
          <a:prstGeom prst="rect">
            <a:avLst/>
          </a:prstGeom>
          <a:ln w="1080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now 1"/>
          <p:cNvSpPr txBox="1"/>
          <p:nvPr/>
        </p:nvSpPr>
        <p:spPr>
          <a:xfrm>
            <a:off x="3213000" y="2080440"/>
            <a:ext cx="3427920" cy="902880"/>
          </a:xfrm>
          <a:prstGeom prst="rect">
            <a:avLst/>
          </a:prstGeom>
        </p:spPr>
        <p:txBody>
          <a:bodyPr wrap="none" lIns="161280" rIns="161280" tIns="60840" bIns="60840" anchor="ctr">
            <a:prstTxWarp prst="textPlain">
              <a:avLst>
                <a:gd name="adj" fmla="val 50000"/>
              </a:avLst>
            </a:prstTxWarp>
            <a:noAutofit/>
          </a:bodyPr>
          <a:p>
            <a:pPr>
              <a:lnSpc>
                <a:spcPct val="100000"/>
              </a:lnSpc>
            </a:pPr>
            <a:r>
              <a:rPr b="1" lang="en-US" sz="2400" spc="-1" strike="noStrike">
                <a:ln w="38160">
                  <a:solidFill>
                    <a:srgbClr val="ffffff"/>
                  </a:solidFill>
                  <a:miter/>
                </a:ln>
                <a:solidFill>
                  <a:srgbClr val="2a6099">
                    <a:alpha val="90000"/>
                  </a:srgbClr>
                </a:solidFill>
                <a:latin typeface="Noto Sans"/>
                <a:ea typeface="MS Gothic"/>
              </a:rPr>
              <a:t>Results</a:t>
            </a:r>
            <a:endParaRPr b="0" lang="en-US" sz="2400" spc="-1" strike="noStrike">
              <a:ln w="38160">
                <a:solidFill>
                  <a:srgbClr val="ffffff"/>
                </a:solidFill>
                <a:miter/>
              </a:ln>
              <a:solidFill>
                <a:srgbClr val="2a6099">
                  <a:alpha val="90000"/>
                </a:srgbClr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" descr=""/>
          <p:cNvPicPr/>
          <p:nvPr/>
        </p:nvPicPr>
        <p:blipFill>
          <a:blip r:embed="rId1"/>
          <a:stretch/>
        </p:blipFill>
        <p:spPr>
          <a:xfrm>
            <a:off x="456840" y="1371240"/>
            <a:ext cx="2855880" cy="3427200"/>
          </a:xfrm>
          <a:prstGeom prst="rect">
            <a:avLst/>
          </a:prstGeom>
          <a:ln w="10800">
            <a:noFill/>
          </a:ln>
        </p:spPr>
      </p:pic>
      <p:sp>
        <p:nvSpPr>
          <p:cNvPr id="111" name=""/>
          <p:cNvSpPr/>
          <p:nvPr/>
        </p:nvSpPr>
        <p:spPr>
          <a:xfrm>
            <a:off x="1034640" y="1092240"/>
            <a:ext cx="1827360" cy="60084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Mo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x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Ti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y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C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x+y-1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112" name="" descr=""/>
          <p:cNvPicPr/>
          <p:nvPr/>
        </p:nvPicPr>
        <p:blipFill>
          <a:blip r:embed="rId2"/>
          <a:stretch/>
        </p:blipFill>
        <p:spPr>
          <a:xfrm>
            <a:off x="3561840" y="1371240"/>
            <a:ext cx="2860200" cy="3427200"/>
          </a:xfrm>
          <a:prstGeom prst="rect">
            <a:avLst/>
          </a:prstGeom>
          <a:ln w="10800">
            <a:noFill/>
          </a:ln>
        </p:spPr>
      </p:pic>
      <p:sp>
        <p:nvSpPr>
          <p:cNvPr id="113" name=""/>
          <p:cNvSpPr/>
          <p:nvPr/>
        </p:nvSpPr>
        <p:spPr>
          <a:xfrm>
            <a:off x="4130640" y="1092600"/>
            <a:ext cx="1827360" cy="60084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Mo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x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V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y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C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x+y-1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114" name="" descr=""/>
          <p:cNvPicPr/>
          <p:nvPr/>
        </p:nvPicPr>
        <p:blipFill>
          <a:blip r:embed="rId3"/>
          <a:stretch/>
        </p:blipFill>
        <p:spPr>
          <a:xfrm>
            <a:off x="6738480" y="1371240"/>
            <a:ext cx="2860200" cy="3427200"/>
          </a:xfrm>
          <a:prstGeom prst="rect">
            <a:avLst/>
          </a:prstGeom>
          <a:ln w="10800">
            <a:noFill/>
          </a:ln>
        </p:spPr>
      </p:pic>
      <p:sp>
        <p:nvSpPr>
          <p:cNvPr id="115" name=""/>
          <p:cNvSpPr/>
          <p:nvPr/>
        </p:nvSpPr>
        <p:spPr>
          <a:xfrm>
            <a:off x="7298280" y="1092960"/>
            <a:ext cx="1827360" cy="60084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Ti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x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V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y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C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x+y-1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116" name=""/>
          <p:cNvSpPr/>
          <p:nvPr/>
        </p:nvSpPr>
        <p:spPr>
          <a:xfrm>
            <a:off x="644760" y="291600"/>
            <a:ext cx="8496720" cy="85068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en-US" sz="2400" spc="-1" strike="noStrike">
                <a:solidFill>
                  <a:srgbClr val="355269"/>
                </a:solidFill>
                <a:latin typeface="Posterama Text Black"/>
                <a:ea typeface="DejaVu Sans"/>
              </a:rPr>
              <a:t>Structures of the DTM MXenes </a:t>
            </a:r>
            <a:endParaRPr b="0" lang="en-US" sz="2400" spc="-1" strike="noStrike">
              <a:solidFill>
                <a:srgbClr val="ffffff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"/>
          <p:cNvSpPr/>
          <p:nvPr/>
        </p:nvSpPr>
        <p:spPr>
          <a:xfrm>
            <a:off x="644760" y="291600"/>
            <a:ext cx="8496720" cy="85068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en-US" sz="2400" spc="-1" strike="noStrike">
                <a:solidFill>
                  <a:srgbClr val="355269"/>
                </a:solidFill>
                <a:latin typeface="Posterama Text Black"/>
                <a:ea typeface="DejaVu Sans"/>
              </a:rPr>
              <a:t>Stability</a:t>
            </a:r>
            <a:endParaRPr b="0" lang="en-US" sz="24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118" name=""/>
          <p:cNvSpPr/>
          <p:nvPr/>
        </p:nvSpPr>
        <p:spPr>
          <a:xfrm>
            <a:off x="685800" y="1371600"/>
            <a:ext cx="8457120" cy="418464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10 ps AIMD:   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small  fluctuation in Energy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Undeformed Geometry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Phonon dispersion:   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No Imaginary modes observed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Elastic Constants: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stiffer than corresponding mono-TM Mxenes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Mxenes three and four TM layer are as stiff as 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graphene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  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"/>
          <p:cNvSpPr/>
          <p:nvPr/>
        </p:nvSpPr>
        <p:spPr>
          <a:xfrm>
            <a:off x="644760" y="291600"/>
            <a:ext cx="8496720" cy="85068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en-US" sz="2400" spc="-1" strike="noStrike">
                <a:solidFill>
                  <a:srgbClr val="355269"/>
                </a:solidFill>
                <a:latin typeface="Posterama Text Black"/>
                <a:ea typeface="DejaVu Sans"/>
              </a:rPr>
              <a:t>Electronic Properties</a:t>
            </a:r>
            <a:endParaRPr b="0" lang="en-US" sz="24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120" name=""/>
          <p:cNvSpPr/>
          <p:nvPr/>
        </p:nvSpPr>
        <p:spPr>
          <a:xfrm>
            <a:off x="1034280" y="1092240"/>
            <a:ext cx="1827360" cy="60084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Mo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Ti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C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3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121" name=""/>
          <p:cNvSpPr/>
          <p:nvPr/>
        </p:nvSpPr>
        <p:spPr>
          <a:xfrm>
            <a:off x="4130280" y="1092600"/>
            <a:ext cx="1827360" cy="60084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Mo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V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C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3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122" name=""/>
          <p:cNvSpPr/>
          <p:nvPr/>
        </p:nvSpPr>
        <p:spPr>
          <a:xfrm>
            <a:off x="7297920" y="1092960"/>
            <a:ext cx="1827360" cy="60084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Ti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V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C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3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123" name="" descr=""/>
          <p:cNvPicPr/>
          <p:nvPr/>
        </p:nvPicPr>
        <p:blipFill>
          <a:blip r:embed="rId1"/>
          <a:stretch/>
        </p:blipFill>
        <p:spPr>
          <a:xfrm>
            <a:off x="685800" y="1600200"/>
            <a:ext cx="2742120" cy="1635840"/>
          </a:xfrm>
          <a:prstGeom prst="rect">
            <a:avLst/>
          </a:prstGeom>
          <a:ln w="10800">
            <a:noFill/>
          </a:ln>
        </p:spPr>
      </p:pic>
      <p:pic>
        <p:nvPicPr>
          <p:cNvPr id="124" name="" descr=""/>
          <p:cNvPicPr/>
          <p:nvPr/>
        </p:nvPicPr>
        <p:blipFill>
          <a:blip r:embed="rId2"/>
          <a:stretch/>
        </p:blipFill>
        <p:spPr>
          <a:xfrm>
            <a:off x="685800" y="3237120"/>
            <a:ext cx="2742120" cy="1782000"/>
          </a:xfrm>
          <a:prstGeom prst="rect">
            <a:avLst/>
          </a:prstGeom>
          <a:ln w="10800">
            <a:noFill/>
          </a:ln>
        </p:spPr>
      </p:pic>
      <p:pic>
        <p:nvPicPr>
          <p:cNvPr id="125" name="" descr=""/>
          <p:cNvPicPr/>
          <p:nvPr/>
        </p:nvPicPr>
        <p:blipFill>
          <a:blip r:embed="rId3"/>
          <a:stretch/>
        </p:blipFill>
        <p:spPr>
          <a:xfrm>
            <a:off x="3657600" y="1600200"/>
            <a:ext cx="2742120" cy="1635840"/>
          </a:xfrm>
          <a:prstGeom prst="rect">
            <a:avLst/>
          </a:prstGeom>
          <a:ln w="10800">
            <a:noFill/>
          </a:ln>
        </p:spPr>
      </p:pic>
      <p:pic>
        <p:nvPicPr>
          <p:cNvPr id="126" name="" descr=""/>
          <p:cNvPicPr/>
          <p:nvPr/>
        </p:nvPicPr>
        <p:blipFill>
          <a:blip r:embed="rId4"/>
          <a:stretch/>
        </p:blipFill>
        <p:spPr>
          <a:xfrm>
            <a:off x="3657600" y="3246120"/>
            <a:ext cx="2742120" cy="1782000"/>
          </a:xfrm>
          <a:prstGeom prst="rect">
            <a:avLst/>
          </a:prstGeom>
          <a:ln w="10800">
            <a:noFill/>
          </a:ln>
        </p:spPr>
      </p:pic>
      <p:pic>
        <p:nvPicPr>
          <p:cNvPr id="127" name="" descr=""/>
          <p:cNvPicPr/>
          <p:nvPr/>
        </p:nvPicPr>
        <p:blipFill>
          <a:blip r:embed="rId5"/>
          <a:stretch/>
        </p:blipFill>
        <p:spPr>
          <a:xfrm>
            <a:off x="6714000" y="1600200"/>
            <a:ext cx="2742120" cy="1635840"/>
          </a:xfrm>
          <a:prstGeom prst="rect">
            <a:avLst/>
          </a:prstGeom>
          <a:ln w="10800">
            <a:noFill/>
          </a:ln>
        </p:spPr>
      </p:pic>
      <p:pic>
        <p:nvPicPr>
          <p:cNvPr id="128" name="" descr=""/>
          <p:cNvPicPr/>
          <p:nvPr/>
        </p:nvPicPr>
        <p:blipFill>
          <a:blip r:embed="rId6"/>
          <a:stretch/>
        </p:blipFill>
        <p:spPr>
          <a:xfrm>
            <a:off x="6714000" y="3246120"/>
            <a:ext cx="2742120" cy="1782000"/>
          </a:xfrm>
          <a:prstGeom prst="rect">
            <a:avLst/>
          </a:prstGeom>
          <a:ln w="1080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"/>
          <p:cNvSpPr/>
          <p:nvPr/>
        </p:nvSpPr>
        <p:spPr>
          <a:xfrm>
            <a:off x="626400" y="1143360"/>
            <a:ext cx="1827360" cy="60084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Mo</a:t>
            </a:r>
            <a:r>
              <a:rPr b="1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x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Ti</a:t>
            </a:r>
            <a:r>
              <a:rPr b="1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y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C</a:t>
            </a:r>
            <a:r>
              <a:rPr b="1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x+y-1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130" name=""/>
          <p:cNvSpPr/>
          <p:nvPr/>
        </p:nvSpPr>
        <p:spPr>
          <a:xfrm>
            <a:off x="644760" y="291600"/>
            <a:ext cx="8496720" cy="85068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en-US" sz="2400" spc="-1" strike="noStrike">
                <a:solidFill>
                  <a:srgbClr val="355269"/>
                </a:solidFill>
                <a:latin typeface="Posterama Text Black"/>
                <a:ea typeface="DejaVu Sans"/>
              </a:rPr>
              <a:t>quantum capacitance</a:t>
            </a:r>
            <a:endParaRPr b="0" lang="en-US" sz="24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131" name=""/>
          <p:cNvSpPr/>
          <p:nvPr/>
        </p:nvSpPr>
        <p:spPr>
          <a:xfrm>
            <a:off x="5571000" y="1985400"/>
            <a:ext cx="1057320" cy="756720"/>
          </a:xfrm>
          <a:prstGeom prst="ellipse">
            <a:avLst/>
          </a:prstGeom>
          <a:noFill/>
          <a:ln w="19080">
            <a:solidFill>
              <a:srgbClr val="ff000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3960" rIns="93960" tIns="48960" bIns="48960" anchor="ctr">
            <a:noAutofit/>
          </a:bodyPr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  <a:ea typeface="DejaVu Sans"/>
            </a:endParaRPr>
          </a:p>
        </p:txBody>
      </p:sp>
      <p:sp>
        <p:nvSpPr>
          <p:cNvPr id="132" name=""/>
          <p:cNvSpPr/>
          <p:nvPr/>
        </p:nvSpPr>
        <p:spPr>
          <a:xfrm>
            <a:off x="1251360" y="1985400"/>
            <a:ext cx="1057320" cy="756720"/>
          </a:xfrm>
          <a:prstGeom prst="ellipse">
            <a:avLst/>
          </a:prstGeom>
          <a:noFill/>
          <a:ln w="19080">
            <a:solidFill>
              <a:srgbClr val="ff000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3960" rIns="93960" tIns="48960" bIns="48960" anchor="ctr">
            <a:noAutofit/>
          </a:bodyPr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  <a:ea typeface="DejaVu Sans"/>
            </a:endParaRPr>
          </a:p>
        </p:txBody>
      </p:sp>
      <p:pic>
        <p:nvPicPr>
          <p:cNvPr id="133" name="" descr=""/>
          <p:cNvPicPr/>
          <p:nvPr/>
        </p:nvPicPr>
        <p:blipFill>
          <a:blip r:embed="rId1"/>
          <a:stretch/>
        </p:blipFill>
        <p:spPr>
          <a:xfrm>
            <a:off x="457200" y="1645920"/>
            <a:ext cx="4570920" cy="3190320"/>
          </a:xfrm>
          <a:prstGeom prst="rect">
            <a:avLst/>
          </a:prstGeom>
          <a:ln w="10800">
            <a:noFill/>
          </a:ln>
        </p:spPr>
      </p:pic>
      <p:pic>
        <p:nvPicPr>
          <p:cNvPr id="134" name="" descr=""/>
          <p:cNvPicPr/>
          <p:nvPr/>
        </p:nvPicPr>
        <p:blipFill>
          <a:blip r:embed="rId2"/>
          <a:stretch/>
        </p:blipFill>
        <p:spPr>
          <a:xfrm>
            <a:off x="5029200" y="1645920"/>
            <a:ext cx="4570920" cy="3190320"/>
          </a:xfrm>
          <a:prstGeom prst="rect">
            <a:avLst/>
          </a:prstGeom>
          <a:ln w="1080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"/>
          <p:cNvSpPr/>
          <p:nvPr/>
        </p:nvSpPr>
        <p:spPr>
          <a:xfrm>
            <a:off x="644760" y="291600"/>
            <a:ext cx="8496720" cy="85068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en-US" sz="2400" spc="-1" strike="noStrike">
                <a:solidFill>
                  <a:srgbClr val="355269"/>
                </a:solidFill>
                <a:latin typeface="Posterama Text Black"/>
                <a:ea typeface="DejaVu Sans"/>
              </a:rPr>
              <a:t>quantum capacitance</a:t>
            </a:r>
            <a:endParaRPr b="0" lang="en-US" sz="24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136" name=""/>
          <p:cNvSpPr/>
          <p:nvPr/>
        </p:nvSpPr>
        <p:spPr>
          <a:xfrm>
            <a:off x="685800" y="1226880"/>
            <a:ext cx="1827360" cy="60084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Mo</a:t>
            </a:r>
            <a:r>
              <a:rPr b="1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x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V</a:t>
            </a:r>
            <a:r>
              <a:rPr b="1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y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C</a:t>
            </a:r>
            <a:r>
              <a:rPr b="1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x+y-1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137" name="" descr=""/>
          <p:cNvPicPr/>
          <p:nvPr/>
        </p:nvPicPr>
        <p:blipFill>
          <a:blip r:embed="rId1"/>
          <a:stretch/>
        </p:blipFill>
        <p:spPr>
          <a:xfrm>
            <a:off x="457200" y="1645920"/>
            <a:ext cx="4570920" cy="3190320"/>
          </a:xfrm>
          <a:prstGeom prst="rect">
            <a:avLst/>
          </a:prstGeom>
          <a:ln w="10800">
            <a:noFill/>
          </a:ln>
        </p:spPr>
      </p:pic>
      <p:pic>
        <p:nvPicPr>
          <p:cNvPr id="138" name="" descr=""/>
          <p:cNvPicPr/>
          <p:nvPr/>
        </p:nvPicPr>
        <p:blipFill>
          <a:blip r:embed="rId2"/>
          <a:stretch/>
        </p:blipFill>
        <p:spPr>
          <a:xfrm>
            <a:off x="5029200" y="1645920"/>
            <a:ext cx="4570920" cy="3190320"/>
          </a:xfrm>
          <a:prstGeom prst="rect">
            <a:avLst/>
          </a:prstGeom>
          <a:ln w="1080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"/>
          <p:cNvSpPr/>
          <p:nvPr/>
        </p:nvSpPr>
        <p:spPr>
          <a:xfrm>
            <a:off x="644760" y="291600"/>
            <a:ext cx="8496720" cy="85068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en-US" sz="2400" spc="-1" strike="noStrike">
                <a:solidFill>
                  <a:srgbClr val="355269"/>
                </a:solidFill>
                <a:latin typeface="Posterama Text Black"/>
                <a:ea typeface="DejaVu Sans"/>
              </a:rPr>
              <a:t>quantum capacitance</a:t>
            </a:r>
            <a:endParaRPr b="0" lang="en-US" sz="24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140" name=""/>
          <p:cNvSpPr/>
          <p:nvPr/>
        </p:nvSpPr>
        <p:spPr>
          <a:xfrm>
            <a:off x="644760" y="1143360"/>
            <a:ext cx="1827360" cy="60084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Ti</a:t>
            </a:r>
            <a:r>
              <a:rPr b="1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x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V</a:t>
            </a:r>
            <a:r>
              <a:rPr b="1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y</a:t>
            </a: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C</a:t>
            </a:r>
            <a:r>
              <a:rPr b="1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x+y-1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141" name="" descr=""/>
          <p:cNvPicPr/>
          <p:nvPr/>
        </p:nvPicPr>
        <p:blipFill>
          <a:blip r:embed="rId1"/>
          <a:stretch/>
        </p:blipFill>
        <p:spPr>
          <a:xfrm>
            <a:off x="5029200" y="1645920"/>
            <a:ext cx="4570920" cy="3190320"/>
          </a:xfrm>
          <a:prstGeom prst="rect">
            <a:avLst/>
          </a:prstGeom>
          <a:ln w="10800">
            <a:noFill/>
          </a:ln>
        </p:spPr>
      </p:pic>
      <p:pic>
        <p:nvPicPr>
          <p:cNvPr id="142" name="" descr=""/>
          <p:cNvPicPr/>
          <p:nvPr/>
        </p:nvPicPr>
        <p:blipFill>
          <a:blip r:embed="rId2"/>
          <a:stretch/>
        </p:blipFill>
        <p:spPr>
          <a:xfrm>
            <a:off x="457200" y="1645920"/>
            <a:ext cx="4570920" cy="3190320"/>
          </a:xfrm>
          <a:prstGeom prst="rect">
            <a:avLst/>
          </a:prstGeom>
          <a:ln w="1080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now 2"/>
          <p:cNvSpPr txBox="1"/>
          <p:nvPr/>
        </p:nvSpPr>
        <p:spPr>
          <a:xfrm>
            <a:off x="3225600" y="2093040"/>
            <a:ext cx="3427920" cy="902880"/>
          </a:xfrm>
          <a:prstGeom prst="rect">
            <a:avLst/>
          </a:prstGeom>
        </p:spPr>
        <p:txBody>
          <a:bodyPr wrap="none" lIns="161280" rIns="161280" tIns="60840" bIns="60840" anchor="ctr">
            <a:prstTxWarp prst="textPlain">
              <a:avLst>
                <a:gd name="adj" fmla="val 50000"/>
              </a:avLst>
            </a:prstTxWarp>
            <a:noAutofit/>
          </a:bodyPr>
          <a:p>
            <a:pPr>
              <a:lnSpc>
                <a:spcPct val="100000"/>
              </a:lnSpc>
            </a:pPr>
            <a:r>
              <a:rPr b="1" lang="en-US" sz="2400" spc="-1" strike="noStrike">
                <a:ln w="38160">
                  <a:solidFill>
                    <a:srgbClr val="ffffff"/>
                  </a:solidFill>
                  <a:miter/>
                </a:ln>
                <a:solidFill>
                  <a:srgbClr val="2a6099">
                    <a:alpha val="90000"/>
                  </a:srgbClr>
                </a:solidFill>
                <a:latin typeface="Noto Sans"/>
                <a:ea typeface="MS Gothic"/>
              </a:rPr>
              <a:t>Conclusion</a:t>
            </a:r>
            <a:endParaRPr b="0" lang="en-US" sz="2400" spc="-1" strike="noStrike">
              <a:ln w="38160">
                <a:solidFill>
                  <a:srgbClr val="ffffff"/>
                </a:solidFill>
                <a:miter/>
              </a:ln>
              <a:solidFill>
                <a:srgbClr val="2a6099">
                  <a:alpha val="90000"/>
                </a:srgbClr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"/>
          <p:cNvSpPr/>
          <p:nvPr/>
        </p:nvSpPr>
        <p:spPr>
          <a:xfrm>
            <a:off x="457200" y="1143000"/>
            <a:ext cx="9371520" cy="444060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Mo-Ti DTM MXenes: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 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marL="216000" indent="-216000">
              <a:lnSpc>
                <a:spcPct val="100000"/>
              </a:lnSpc>
              <a:buClr>
                <a:srgbClr val="355269"/>
              </a:buClr>
              <a:buFont typeface="Wingdings" charset="2"/>
              <a:buChar char=""/>
            </a:pP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The peak of quantum capacitance: 641.39 to 1051.76 μF/cm</a:t>
            </a:r>
            <a:r>
              <a:rPr b="0" lang="en-US" sz="1800" spc="-1" strike="noStrike" baseline="33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 in aqueous electrolytes 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	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    641.39 to 1053.79 μF/cm</a:t>
            </a:r>
            <a:r>
              <a:rPr b="0" lang="en-US" sz="1800" spc="-1" strike="noStrike" baseline="33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 in ionic/organic systems.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marL="216000" indent="-216000">
              <a:lnSpc>
                <a:spcPct val="100000"/>
              </a:lnSpc>
              <a:buClr>
                <a:srgbClr val="355269"/>
              </a:buClr>
              <a:buFont typeface="Wingdings" charset="2"/>
              <a:buChar char=""/>
            </a:pP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The highest quantum capacitance:   Ti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Mo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C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3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 under negative bias (cathode)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marL="216000" indent="-216000">
              <a:lnSpc>
                <a:spcPct val="100000"/>
              </a:lnSpc>
              <a:buClr>
                <a:srgbClr val="355269"/>
              </a:buClr>
              <a:buFont typeface="Wingdings" charset="2"/>
              <a:buChar char=""/>
            </a:pP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 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marL="216000" indent="-216000">
              <a:lnSpc>
                <a:spcPct val="100000"/>
              </a:lnSpc>
              <a:tabLst>
                <a:tab algn="l" pos="0"/>
              </a:tabLst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marL="216000">
              <a:lnSpc>
                <a:spcPct val="100000"/>
              </a:lnSpc>
              <a:tabLst>
                <a:tab algn="l" pos="0"/>
              </a:tabLst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marL="216000">
              <a:lnSpc>
                <a:spcPct val="100000"/>
              </a:lnSpc>
              <a:tabLst>
                <a:tab algn="l" pos="0"/>
              </a:tabLst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marL="216000" indent="-216000">
              <a:lnSpc>
                <a:spcPct val="100000"/>
              </a:lnSpc>
              <a:tabLst>
                <a:tab algn="l" pos="0"/>
              </a:tabLst>
            </a:pP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 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marL="216000">
              <a:lnSpc>
                <a:spcPct val="100000"/>
              </a:lnSpc>
              <a:tabLst>
                <a:tab algn="l" pos="0"/>
              </a:tabLst>
            </a:pP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   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"/>
          <p:cNvSpPr/>
          <p:nvPr/>
        </p:nvSpPr>
        <p:spPr>
          <a:xfrm>
            <a:off x="228600" y="1371600"/>
            <a:ext cx="9798840" cy="188064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Mo-V DTM Mxenes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marL="216000" indent="-216000">
              <a:lnSpc>
                <a:spcPct val="100000"/>
              </a:lnSpc>
              <a:buClr>
                <a:srgbClr val="000000"/>
              </a:buClr>
              <a:buSzPct val="90000"/>
              <a:buFont typeface="Wingdings" charset="2"/>
              <a:buChar char=""/>
            </a:pP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Mo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VC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, V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MoC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, Mo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V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C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3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, and V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Mo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C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3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 reaching peak values of 979.49 to 1521.08 μF/cm</a:t>
            </a:r>
            <a:r>
              <a:rPr b="0" lang="en-US" sz="1800" spc="-1" strike="noStrike" baseline="33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 in ionic/organic electrolytes under positive bias (anode) except for V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MoC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marL="216000" indent="-216000">
              <a:lnSpc>
                <a:spcPct val="100000"/>
              </a:lnSpc>
              <a:buClr>
                <a:srgbClr val="000000"/>
              </a:buClr>
              <a:buSzPct val="90000"/>
              <a:buFont typeface="Wingdings" charset="2"/>
              <a:buChar char=""/>
            </a:pP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In aqueous electrolytes: 665.54</a:t>
            </a:r>
            <a:r>
              <a:rPr b="0" lang="en-US" sz="1800" spc="-1" strike="noStrike">
                <a:solidFill>
                  <a:srgbClr val="3465a4"/>
                </a:solidFill>
                <a:latin typeface="Arial"/>
                <a:ea typeface="DejaVu Sans"/>
              </a:rPr>
              <a:t> to 1117.17 μF/cm</a:t>
            </a:r>
            <a:r>
              <a:rPr b="0" lang="en-US" sz="1800" spc="-1" strike="noStrike" baseline="33000">
                <a:solidFill>
                  <a:srgbClr val="3465a4"/>
                </a:solidFill>
                <a:latin typeface="Arial"/>
                <a:ea typeface="DejaVu Sans"/>
              </a:rPr>
              <a:t>2 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lvl="1" marL="432000" indent="-216000">
              <a:lnSpc>
                <a:spcPct val="100000"/>
              </a:lnSpc>
              <a:buClr>
                <a:srgbClr val="000000"/>
              </a:buClr>
              <a:buSzPct val="60000"/>
              <a:buFont typeface="Wingdings" charset="2"/>
              <a:buChar char=""/>
            </a:pP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Mo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VC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, and V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MoC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2: </a:t>
            </a:r>
            <a:r>
              <a:rPr b="0" lang="en-US" sz="1800" spc="-1" strike="noStrike">
                <a:solidFill>
                  <a:srgbClr val="3465a4"/>
                </a:solidFill>
                <a:latin typeface="Arial"/>
                <a:ea typeface="DejaVu Sans"/>
              </a:rPr>
              <a:t>cathode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lvl="1" marL="432000" indent="-216000">
              <a:lnSpc>
                <a:spcPct val="100000"/>
              </a:lnSpc>
              <a:buClr>
                <a:srgbClr val="000000"/>
              </a:buClr>
              <a:buSzPct val="60000"/>
              <a:buFont typeface="Wingdings" charset="2"/>
              <a:buChar char=""/>
            </a:pP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Mo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V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C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3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, and V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Mo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C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3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: </a:t>
            </a:r>
            <a:r>
              <a:rPr b="0" lang="en-US" sz="1800" spc="-1" strike="noStrike">
                <a:solidFill>
                  <a:srgbClr val="3465a4"/>
                </a:solidFill>
                <a:latin typeface="Arial"/>
                <a:ea typeface="DejaVu Sans"/>
              </a:rPr>
              <a:t>anode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"/>
          <p:cNvSpPr/>
          <p:nvPr/>
        </p:nvSpPr>
        <p:spPr>
          <a:xfrm>
            <a:off x="457560" y="1143360"/>
            <a:ext cx="9371520" cy="367272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Ti-V DTM MXenes: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 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marL="216000" indent="-216000">
              <a:lnSpc>
                <a:spcPct val="100000"/>
              </a:lnSpc>
              <a:buClr>
                <a:srgbClr val="355269"/>
              </a:buClr>
              <a:buFont typeface="Wingdings" charset="2"/>
              <a:buChar char=""/>
            </a:pP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The Top quantum capacitance of Ti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V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C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3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 reaches 1443.40 μF/cm</a:t>
            </a:r>
            <a:r>
              <a:rPr b="0" lang="en-US" sz="1800" spc="-1" strike="noStrike" baseline="33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 across ionic/organic and 1323.85 at aqueous electrolyte types (anode).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marL="216000" indent="-216000">
              <a:lnSpc>
                <a:spcPct val="100000"/>
              </a:lnSpc>
              <a:buClr>
                <a:srgbClr val="355269"/>
              </a:buClr>
              <a:buFont typeface="Wingdings" charset="2"/>
              <a:buChar char=""/>
            </a:pP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The top quantum Capacitance of V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Ti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2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C</a:t>
            </a:r>
            <a:r>
              <a:rPr b="0" lang="en-US" sz="1800" spc="-1" strike="noStrike" baseline="-8000">
                <a:solidFill>
                  <a:srgbClr val="355269"/>
                </a:solidFill>
                <a:latin typeface="Arial"/>
                <a:ea typeface="DejaVu Sans"/>
              </a:rPr>
              <a:t>3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 exceeds 1200 μF/cm</a:t>
            </a:r>
            <a:r>
              <a:rPr b="0" lang="en-US" sz="1800" spc="-1" strike="noStrike" baseline="33000">
                <a:solidFill>
                  <a:srgbClr val="355269"/>
                </a:solidFill>
                <a:latin typeface="Arial"/>
                <a:ea typeface="DejaVu Sans"/>
              </a:rPr>
              <a:t>2 </a:t>
            </a:r>
            <a:r>
              <a:rPr b="0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in negative bias (cathode)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marL="216000" indent="-216000">
              <a:lnSpc>
                <a:spcPct val="100000"/>
              </a:lnSpc>
              <a:tabLst>
                <a:tab algn="l" pos="0"/>
              </a:tabLst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marL="216000">
              <a:lnSpc>
                <a:spcPct val="100000"/>
              </a:lnSpc>
              <a:tabLst>
                <a:tab algn="l" pos="0"/>
              </a:tabLst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marL="216000">
              <a:lnSpc>
                <a:spcPct val="100000"/>
              </a:lnSpc>
              <a:tabLst>
                <a:tab algn="l" pos="0"/>
              </a:tabLst>
            </a:pP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marL="216000" indent="-216000">
              <a:lnSpc>
                <a:spcPct val="100000"/>
              </a:lnSpc>
              <a:tabLst>
                <a:tab algn="l" pos="0"/>
              </a:tabLst>
            </a:pP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 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  <a:p>
            <a:pPr marL="216000">
              <a:lnSpc>
                <a:spcPct val="100000"/>
              </a:lnSpc>
              <a:tabLst>
                <a:tab algn="l" pos="0"/>
              </a:tabLst>
            </a:pPr>
            <a:r>
              <a:rPr b="1" lang="en-US" sz="1800" spc="-1" strike="noStrike">
                <a:solidFill>
                  <a:srgbClr val="355269"/>
                </a:solidFill>
                <a:latin typeface="Arial"/>
                <a:ea typeface="DejaVu Sans"/>
              </a:rPr>
              <a:t>   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"/>
          <p:cNvSpPr/>
          <p:nvPr/>
        </p:nvSpPr>
        <p:spPr>
          <a:xfrm>
            <a:off x="2057400" y="1828800"/>
            <a:ext cx="4570920" cy="205632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3465a4"/>
                </a:solidFill>
                <a:latin typeface="Arial"/>
                <a:ea typeface="DejaVu Sans"/>
              </a:rPr>
              <a:t>Thanks for your attention </a:t>
            </a:r>
            <a:endParaRPr b="0" lang="en-US" sz="1800" spc="-1" strike="noStrike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148" name="Picture 2" descr="C:\Users\HamidReza\Desktop\seminar\shekofe va gol [AloneBoy.com] wallpapers (19).jpg"/>
          <p:cNvPicPr/>
          <p:nvPr/>
        </p:nvPicPr>
        <p:blipFill>
          <a:blip r:embed="rId1"/>
          <a:stretch/>
        </p:blipFill>
        <p:spPr>
          <a:xfrm>
            <a:off x="0" y="0"/>
            <a:ext cx="10133280" cy="5699520"/>
          </a:xfrm>
          <a:prstGeom prst="rect">
            <a:avLst/>
          </a:prstGeom>
          <a:ln w="0">
            <a:noFill/>
          </a:ln>
        </p:spPr>
      </p:pic>
      <p:sp>
        <p:nvSpPr>
          <p:cNvPr id="149" name="Subtitle 2"/>
          <p:cNvSpPr/>
          <p:nvPr/>
        </p:nvSpPr>
        <p:spPr>
          <a:xfrm>
            <a:off x="3706920" y="3202920"/>
            <a:ext cx="6399360" cy="1293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rmAutofit/>
          </a:bodyPr>
          <a:p>
            <a:pPr algn="ctr" defTabSz="914400">
              <a:lnSpc>
                <a:spcPct val="100000"/>
              </a:lnSpc>
              <a:spcBef>
                <a:spcPts val="720"/>
              </a:spcBef>
              <a:tabLst>
                <a:tab algn="l" pos="0"/>
              </a:tabLst>
            </a:pPr>
            <a:r>
              <a:rPr b="1" i="1" lang="en-US" sz="3600" spc="41" strike="noStrike">
                <a:solidFill>
                  <a:schemeClr val="accent2"/>
                </a:solidFill>
                <a:latin typeface="Times New Roman"/>
                <a:ea typeface="DejaVu Sans"/>
              </a:rPr>
              <a:t>Thanks For Your Attention…</a:t>
            </a:r>
            <a:endParaRPr b="0" lang="en-US" sz="3600" spc="-1" strike="noStrike">
              <a:solidFill>
                <a:srgbClr val="ffffff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374</TotalTime>
  <Application>LibreOffice/24.2.7.2$Linux_X86_64 LibreOffice_project/420$Build-2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2025-10-07T13:41:22Z</dcterms:created>
  <dc:creator/>
  <dc:description/>
  <dc:language>en-US</dc:language>
  <cp:lastModifiedBy/>
  <dcterms:modified xsi:type="dcterms:W3CDTF">2026-05-13T02:28:05Z</dcterms:modified>
  <cp:revision>20</cp:revision>
  <dc:subject/>
  <dc:title>Inspiration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